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f7d504ee954e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cc19e4a99e48c8"/>
  </p:sldMasterIdLst>
  <p:sldIdLst>
    <p:sldId xmlns:r="http://schemas.openxmlformats.org/officeDocument/2006/relationships" id="256" r:id="R803e023b8f7e424d"/>
    <p:sldId xmlns:r="http://schemas.openxmlformats.org/officeDocument/2006/relationships" id="257" r:id="Rb15c5a951c11428d"/>
    <p:sldId xmlns:r="http://schemas.openxmlformats.org/officeDocument/2006/relationships" id="258" r:id="R196829d6fbef4e32"/>
    <p:sldId xmlns:r="http://schemas.openxmlformats.org/officeDocument/2006/relationships" id="259" r:id="R3c4e32d963eb4835"/>
    <p:sldId xmlns:r="http://schemas.openxmlformats.org/officeDocument/2006/relationships" id="260" r:id="Rab1461baf2244a8c"/>
    <p:sldId xmlns:r="http://schemas.openxmlformats.org/officeDocument/2006/relationships" id="261" r:id="R1e01fb2d2d9c44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cc19e4a99e48c8" /><Relationship Type="http://schemas.openxmlformats.org/officeDocument/2006/relationships/slide" Target="/ppt/slides/slide1.xml" Id="R803e023b8f7e424d" /><Relationship Type="http://schemas.openxmlformats.org/officeDocument/2006/relationships/slide" Target="/ppt/slides/slide2.xml" Id="Rb15c5a951c11428d" /><Relationship Type="http://schemas.openxmlformats.org/officeDocument/2006/relationships/slide" Target="/ppt/slides/slide3.xml" Id="R196829d6fbef4e32" /><Relationship Type="http://schemas.openxmlformats.org/officeDocument/2006/relationships/slide" Target="/ppt/slides/slide4.xml" Id="R3c4e32d963eb4835" /><Relationship Type="http://schemas.openxmlformats.org/officeDocument/2006/relationships/slide" Target="/ppt/slides/slide5.xml" Id="Rab1461baf2244a8c" /><Relationship Type="http://schemas.openxmlformats.org/officeDocument/2006/relationships/slide" Target="/ppt/slides/slide6.xml" Id="R1e01fb2d2d9c44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a00b6bef8b4c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d9346dab842ac" /><Relationship Type="http://schemas.openxmlformats.org/officeDocument/2006/relationships/theme" Target="/ppt/slideMasters/theme/theme1.xml" Id="R65df5d0e944640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cd9346dab842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14798907b4d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9e63d171146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bdeed41ed45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a579c716f4e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6fe7b12024a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6c7fb802445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SWOOP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Kalvedalsveien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916 640 471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