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303d8c162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dac0bb91043ce"/>
  </p:sldMasterIdLst>
  <p:sldIdLst>
    <p:sldId xmlns:r="http://schemas.openxmlformats.org/officeDocument/2006/relationships" id="256" r:id="R6ea02d9fe7f34efe"/>
    <p:sldId xmlns:r="http://schemas.openxmlformats.org/officeDocument/2006/relationships" id="257" r:id="R19845097f31e4a18"/>
    <p:sldId xmlns:r="http://schemas.openxmlformats.org/officeDocument/2006/relationships" id="258" r:id="R3dcc0d60ea06408c"/>
    <p:sldId xmlns:r="http://schemas.openxmlformats.org/officeDocument/2006/relationships" id="259" r:id="R2663292cb2fc424d"/>
    <p:sldId xmlns:r="http://schemas.openxmlformats.org/officeDocument/2006/relationships" id="260" r:id="R2b60a5ed45614253"/>
    <p:sldId xmlns:r="http://schemas.openxmlformats.org/officeDocument/2006/relationships" id="261" r:id="R3e92c2e5ea7f4a96"/>
    <p:sldId xmlns:r="http://schemas.openxmlformats.org/officeDocument/2006/relationships" id="262" r:id="R6b6ddc7f9e82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dac0bb91043ce" /><Relationship Type="http://schemas.openxmlformats.org/officeDocument/2006/relationships/slide" Target="/ppt/slides/slide1.xml" Id="R6ea02d9fe7f34efe" /><Relationship Type="http://schemas.openxmlformats.org/officeDocument/2006/relationships/slide" Target="/ppt/slides/slide2.xml" Id="R19845097f31e4a18" /><Relationship Type="http://schemas.openxmlformats.org/officeDocument/2006/relationships/slide" Target="/ppt/slides/slide3.xml" Id="R3dcc0d60ea06408c" /><Relationship Type="http://schemas.openxmlformats.org/officeDocument/2006/relationships/slide" Target="/ppt/slides/slide4.xml" Id="R2663292cb2fc424d" /><Relationship Type="http://schemas.openxmlformats.org/officeDocument/2006/relationships/slide" Target="/ppt/slides/slide5.xml" Id="R2b60a5ed45614253" /><Relationship Type="http://schemas.openxmlformats.org/officeDocument/2006/relationships/slide" Target="/ppt/slides/slide6.xml" Id="R3e92c2e5ea7f4a96" /><Relationship Type="http://schemas.openxmlformats.org/officeDocument/2006/relationships/slide" Target="/ppt/slides/slide7.xml" Id="R6b6ddc7f9e82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3b4e98fb0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4013c0fa14453" /><Relationship Type="http://schemas.openxmlformats.org/officeDocument/2006/relationships/theme" Target="/ppt/slideMasters/theme/theme1.xml" Id="R9858115132c2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4013c0fa1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0734320e3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ad735c1c3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f4d6ce8f0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4e7ae6708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db52d4cdd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9bb9ae39f47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805b07c1a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ELIN HETLAND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808 998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INGER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