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c25ef7d8b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1d88ad4864c87"/>
  </p:sldMasterIdLst>
  <p:sldIdLst>
    <p:sldId xmlns:r="http://schemas.openxmlformats.org/officeDocument/2006/relationships" id="256" r:id="R92614bebb0b74f6e"/>
    <p:sldId xmlns:r="http://schemas.openxmlformats.org/officeDocument/2006/relationships" id="257" r:id="R7d13f4d6bb884093"/>
    <p:sldId xmlns:r="http://schemas.openxmlformats.org/officeDocument/2006/relationships" id="258" r:id="R44fa476e5a0644b5"/>
    <p:sldId xmlns:r="http://schemas.openxmlformats.org/officeDocument/2006/relationships" id="259" r:id="Ra6d9e20bc2e542ca"/>
    <p:sldId xmlns:r="http://schemas.openxmlformats.org/officeDocument/2006/relationships" id="260" r:id="R6597c11bf1b54c1d"/>
    <p:sldId xmlns:r="http://schemas.openxmlformats.org/officeDocument/2006/relationships" id="261" r:id="R32b6fa69adae40d3"/>
    <p:sldId xmlns:r="http://schemas.openxmlformats.org/officeDocument/2006/relationships" id="262" r:id="R2ebe0f24c10e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1d88ad4864c87" /><Relationship Type="http://schemas.openxmlformats.org/officeDocument/2006/relationships/slide" Target="/ppt/slides/slide1.xml" Id="R92614bebb0b74f6e" /><Relationship Type="http://schemas.openxmlformats.org/officeDocument/2006/relationships/slide" Target="/ppt/slides/slide2.xml" Id="R7d13f4d6bb884093" /><Relationship Type="http://schemas.openxmlformats.org/officeDocument/2006/relationships/slide" Target="/ppt/slides/slide3.xml" Id="R44fa476e5a0644b5" /><Relationship Type="http://schemas.openxmlformats.org/officeDocument/2006/relationships/slide" Target="/ppt/slides/slide4.xml" Id="Ra6d9e20bc2e542ca" /><Relationship Type="http://schemas.openxmlformats.org/officeDocument/2006/relationships/slide" Target="/ppt/slides/slide5.xml" Id="R6597c11bf1b54c1d" /><Relationship Type="http://schemas.openxmlformats.org/officeDocument/2006/relationships/slide" Target="/ppt/slides/slide6.xml" Id="R32b6fa69adae40d3" /><Relationship Type="http://schemas.openxmlformats.org/officeDocument/2006/relationships/slide" Target="/ppt/slides/slide7.xml" Id="R2ebe0f24c10e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4a1b36ca8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8e16ee764b70" /><Relationship Type="http://schemas.openxmlformats.org/officeDocument/2006/relationships/theme" Target="/ppt/slideMasters/theme/theme1.xml" Id="R8c51ea33a113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e8e16ee76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cdaca2bb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00c64a13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30f3a0ed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953f964b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702b75c25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5c7f1c97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63ab5c03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21 099 754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4 175 057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www.easya.no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ACCOUNTING AS</a:t>
            </a:r>
          </a:p>
        </p:txBody>
      </p:sp>
    </p:spTree>
  </p:cSld>
  <p:clrMapOvr>
    <a:masterClrMapping xmlns:a="http://schemas.openxmlformats.org/drawingml/2006/main"/>
  </p:clrMapOvr>
</p:sld>
</file>