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57d89590ce47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9b8e65da5745a1"/>
  </p:sldMasterIdLst>
  <p:sldIdLst>
    <p:sldId xmlns:r="http://schemas.openxmlformats.org/officeDocument/2006/relationships" id="256" r:id="R789d5065f4ec421d"/>
    <p:sldId xmlns:r="http://schemas.openxmlformats.org/officeDocument/2006/relationships" id="257" r:id="Rbd9eb8971f034865"/>
    <p:sldId xmlns:r="http://schemas.openxmlformats.org/officeDocument/2006/relationships" id="258" r:id="Ra141d14cbe434a9b"/>
    <p:sldId xmlns:r="http://schemas.openxmlformats.org/officeDocument/2006/relationships" id="259" r:id="Rebdc461d1421404b"/>
    <p:sldId xmlns:r="http://schemas.openxmlformats.org/officeDocument/2006/relationships" id="260" r:id="R65ff33dc40b1473d"/>
    <p:sldId xmlns:r="http://schemas.openxmlformats.org/officeDocument/2006/relationships" id="261" r:id="Rd03853bc20e14616"/>
    <p:sldId xmlns:r="http://schemas.openxmlformats.org/officeDocument/2006/relationships" id="262" r:id="R8dde2af9848846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9b8e65da5745a1" /><Relationship Type="http://schemas.openxmlformats.org/officeDocument/2006/relationships/slide" Target="/ppt/slides/slide1.xml" Id="R789d5065f4ec421d" /><Relationship Type="http://schemas.openxmlformats.org/officeDocument/2006/relationships/slide" Target="/ppt/slides/slide2.xml" Id="Rbd9eb8971f034865" /><Relationship Type="http://schemas.openxmlformats.org/officeDocument/2006/relationships/slide" Target="/ppt/slides/slide3.xml" Id="Ra141d14cbe434a9b" /><Relationship Type="http://schemas.openxmlformats.org/officeDocument/2006/relationships/slide" Target="/ppt/slides/slide4.xml" Id="Rebdc461d1421404b" /><Relationship Type="http://schemas.openxmlformats.org/officeDocument/2006/relationships/slide" Target="/ppt/slides/slide5.xml" Id="R65ff33dc40b1473d" /><Relationship Type="http://schemas.openxmlformats.org/officeDocument/2006/relationships/slide" Target="/ppt/slides/slide6.xml" Id="Rd03853bc20e14616" /><Relationship Type="http://schemas.openxmlformats.org/officeDocument/2006/relationships/slide" Target="/ppt/slides/slide7.xml" Id="R8dde2af9848846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341e54b0b540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41a59882f45d2" /><Relationship Type="http://schemas.openxmlformats.org/officeDocument/2006/relationships/theme" Target="/ppt/slideMasters/theme/theme1.xml" Id="R4cd2c3449fe742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641a59882f45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349fdc13841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16eac88ed43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52eb615f24f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3e81b715048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d3b75594c42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059b1adef45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0f2976a3846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KEPTI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KEPTI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KEPTI AS ble etablert [år] og holder til i Flatåsen.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KEPTI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KEPTI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KEPTI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2 503 740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5 069 048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KEPTI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 KATRINE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INGDAL PER TERJE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KEPTI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Høgreina 152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7079 Flatåsen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916 672 845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KEPTI AS</a:t>
            </a:r>
          </a:p>
        </p:txBody>
      </p:sp>
    </p:spTree>
  </p:cSld>
  <p:clrMapOvr>
    <a:masterClrMapping xmlns:a="http://schemas.openxmlformats.org/drawingml/2006/main"/>
  </p:clrMapOvr>
</p:sld>
</file>