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3cdd7602d34e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a953d9b3a84fbd"/>
  </p:sldMasterIdLst>
  <p:sldIdLst>
    <p:sldId xmlns:r="http://schemas.openxmlformats.org/officeDocument/2006/relationships" id="256" r:id="Rc99ee2951681424f"/>
    <p:sldId xmlns:r="http://schemas.openxmlformats.org/officeDocument/2006/relationships" id="257" r:id="R076643cca14143c5"/>
    <p:sldId xmlns:r="http://schemas.openxmlformats.org/officeDocument/2006/relationships" id="258" r:id="R4ca81d86d5d648b5"/>
    <p:sldId xmlns:r="http://schemas.openxmlformats.org/officeDocument/2006/relationships" id="259" r:id="Rb6f8d03292894768"/>
    <p:sldId xmlns:r="http://schemas.openxmlformats.org/officeDocument/2006/relationships" id="260" r:id="R2ecdf1a8ca1c4b58"/>
    <p:sldId xmlns:r="http://schemas.openxmlformats.org/officeDocument/2006/relationships" id="261" r:id="Rdd6ee35525d14bf5"/>
    <p:sldId xmlns:r="http://schemas.openxmlformats.org/officeDocument/2006/relationships" id="262" r:id="Rcba70a8b628e45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a953d9b3a84fbd" /><Relationship Type="http://schemas.openxmlformats.org/officeDocument/2006/relationships/slide" Target="/ppt/slides/slide1.xml" Id="Rc99ee2951681424f" /><Relationship Type="http://schemas.openxmlformats.org/officeDocument/2006/relationships/slide" Target="/ppt/slides/slide2.xml" Id="R076643cca14143c5" /><Relationship Type="http://schemas.openxmlformats.org/officeDocument/2006/relationships/slide" Target="/ppt/slides/slide3.xml" Id="R4ca81d86d5d648b5" /><Relationship Type="http://schemas.openxmlformats.org/officeDocument/2006/relationships/slide" Target="/ppt/slides/slide4.xml" Id="Rb6f8d03292894768" /><Relationship Type="http://schemas.openxmlformats.org/officeDocument/2006/relationships/slide" Target="/ppt/slides/slide5.xml" Id="R2ecdf1a8ca1c4b58" /><Relationship Type="http://schemas.openxmlformats.org/officeDocument/2006/relationships/slide" Target="/ppt/slides/slide6.xml" Id="Rdd6ee35525d14bf5" /><Relationship Type="http://schemas.openxmlformats.org/officeDocument/2006/relationships/slide" Target="/ppt/slides/slide7.xml" Id="Rcba70a8b628e45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ccf4dbcdfb40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362f9bfce487f" /><Relationship Type="http://schemas.openxmlformats.org/officeDocument/2006/relationships/theme" Target="/ppt/slideMasters/theme/theme1.xml" Id="R3c730115368141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b362f9bfce48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4740f3ac649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3b2b312e345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cc5c0acc04d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5d294b57744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2a8437bbe4b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ce7f963cb4d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c39fdcd4b4e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FBG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FBG INVEST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−1 002 629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2 315 099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74 900 475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75 706 061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BØE GULLIKSEN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Bøe Gulliksen, Seladons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4085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916 688 768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FBG INVEST AS</a:t>
            </a:r>
          </a:p>
        </p:txBody>
      </p:sp>
    </p:spTree>
  </p:cSld>
  <p:clrMapOvr>
    <a:masterClrMapping xmlns:a="http://schemas.openxmlformats.org/drawingml/2006/main"/>
  </p:clrMapOvr>
</p:sld>
</file>