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2d6919a63244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c54faf9c184a74"/>
  </p:sldMasterIdLst>
  <p:sldIdLst>
    <p:sldId xmlns:r="http://schemas.openxmlformats.org/officeDocument/2006/relationships" id="256" r:id="R5da0922cc20e4363"/>
    <p:sldId xmlns:r="http://schemas.openxmlformats.org/officeDocument/2006/relationships" id="257" r:id="R7503072ee0434262"/>
    <p:sldId xmlns:r="http://schemas.openxmlformats.org/officeDocument/2006/relationships" id="258" r:id="Ra5782323a9b3418d"/>
    <p:sldId xmlns:r="http://schemas.openxmlformats.org/officeDocument/2006/relationships" id="259" r:id="Rb0853e2861eb4089"/>
    <p:sldId xmlns:r="http://schemas.openxmlformats.org/officeDocument/2006/relationships" id="260" r:id="R445dbaf3119d467e"/>
    <p:sldId xmlns:r="http://schemas.openxmlformats.org/officeDocument/2006/relationships" id="261" r:id="Rdd8d513fd17d4547"/>
    <p:sldId xmlns:r="http://schemas.openxmlformats.org/officeDocument/2006/relationships" id="262" r:id="R5e52fd80d9584a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c54faf9c184a74" /><Relationship Type="http://schemas.openxmlformats.org/officeDocument/2006/relationships/slide" Target="/ppt/slides/slide1.xml" Id="R5da0922cc20e4363" /><Relationship Type="http://schemas.openxmlformats.org/officeDocument/2006/relationships/slide" Target="/ppt/slides/slide2.xml" Id="R7503072ee0434262" /><Relationship Type="http://schemas.openxmlformats.org/officeDocument/2006/relationships/slide" Target="/ppt/slides/slide3.xml" Id="Ra5782323a9b3418d" /><Relationship Type="http://schemas.openxmlformats.org/officeDocument/2006/relationships/slide" Target="/ppt/slides/slide4.xml" Id="Rb0853e2861eb4089" /><Relationship Type="http://schemas.openxmlformats.org/officeDocument/2006/relationships/slide" Target="/ppt/slides/slide5.xml" Id="R445dbaf3119d467e" /><Relationship Type="http://schemas.openxmlformats.org/officeDocument/2006/relationships/slide" Target="/ppt/slides/slide6.xml" Id="Rdd8d513fd17d4547" /><Relationship Type="http://schemas.openxmlformats.org/officeDocument/2006/relationships/slide" Target="/ppt/slides/slide7.xml" Id="R5e52fd80d9584a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021423869e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577f79ba74a7d" /><Relationship Type="http://schemas.openxmlformats.org/officeDocument/2006/relationships/theme" Target="/ppt/slideMasters/theme/theme1.xml" Id="Ra35340620c0d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3577f79ba74a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026a6dfe6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e989a996f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c94cf5d7d4b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8e863aa7348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59cc54ed546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08f2acbee40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a14d1285640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TITLESTAD &amp; HAUGER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 &amp; HAUGER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−383 955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14 717 619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14 901 033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IVARSON SVEIN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83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916 770 049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TITLESTAD &amp; HAUGER AS</a:t>
            </a:r>
          </a:p>
        </p:txBody>
      </p:sp>
    </p:spTree>
  </p:cSld>
  <p:clrMapOvr>
    <a:masterClrMapping xmlns:a="http://schemas.openxmlformats.org/drawingml/2006/main"/>
  </p:clrMapOvr>
</p:sld>
</file>