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f4803148d748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305798396b48af"/>
  </p:sldMasterIdLst>
  <p:sldIdLst>
    <p:sldId xmlns:r="http://schemas.openxmlformats.org/officeDocument/2006/relationships" id="256" r:id="Ref9ef696a5a74405"/>
    <p:sldId xmlns:r="http://schemas.openxmlformats.org/officeDocument/2006/relationships" id="257" r:id="R7edacddac5cd41af"/>
    <p:sldId xmlns:r="http://schemas.openxmlformats.org/officeDocument/2006/relationships" id="258" r:id="R08add086a9694aa6"/>
    <p:sldId xmlns:r="http://schemas.openxmlformats.org/officeDocument/2006/relationships" id="259" r:id="R7fe57e4891124b9c"/>
    <p:sldId xmlns:r="http://schemas.openxmlformats.org/officeDocument/2006/relationships" id="260" r:id="R106fbb49ed61454c"/>
    <p:sldId xmlns:r="http://schemas.openxmlformats.org/officeDocument/2006/relationships" id="261" r:id="R036441104abf4745"/>
    <p:sldId xmlns:r="http://schemas.openxmlformats.org/officeDocument/2006/relationships" id="262" r:id="R29a0c0dd2ae745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305798396b48af" /><Relationship Type="http://schemas.openxmlformats.org/officeDocument/2006/relationships/slide" Target="/ppt/slides/slide1.xml" Id="Ref9ef696a5a74405" /><Relationship Type="http://schemas.openxmlformats.org/officeDocument/2006/relationships/slide" Target="/ppt/slides/slide2.xml" Id="R7edacddac5cd41af" /><Relationship Type="http://schemas.openxmlformats.org/officeDocument/2006/relationships/slide" Target="/ppt/slides/slide3.xml" Id="R08add086a9694aa6" /><Relationship Type="http://schemas.openxmlformats.org/officeDocument/2006/relationships/slide" Target="/ppt/slides/slide4.xml" Id="R7fe57e4891124b9c" /><Relationship Type="http://schemas.openxmlformats.org/officeDocument/2006/relationships/slide" Target="/ppt/slides/slide5.xml" Id="R106fbb49ed61454c" /><Relationship Type="http://schemas.openxmlformats.org/officeDocument/2006/relationships/slide" Target="/ppt/slides/slide6.xml" Id="R036441104abf4745" /><Relationship Type="http://schemas.openxmlformats.org/officeDocument/2006/relationships/slide" Target="/ppt/slides/slide7.xml" Id="R29a0c0dd2ae745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817705809c41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53557e1d5441d" /><Relationship Type="http://schemas.openxmlformats.org/officeDocument/2006/relationships/theme" Target="/ppt/slideMasters/theme/theme1.xml" Id="R1e544af5de5942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053557e1d544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118c875614b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96925046b44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0341f54a845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b8b7fba2945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0c8fc406641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d8059501142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3db7fe53849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BRITANNIA HOTEL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BRITANNIA HOTEL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358 143 000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−53 850 000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−43 613 000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63 337 000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203 324 000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80 08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contact@britannia.no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916 775 962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