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a301d1d0eb4b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c1f3d3a09e48d9"/>
  </p:sldMasterIdLst>
  <p:sldIdLst>
    <p:sldId xmlns:r="http://schemas.openxmlformats.org/officeDocument/2006/relationships" id="256" r:id="Raaf0a3826e3e4d1c"/>
    <p:sldId xmlns:r="http://schemas.openxmlformats.org/officeDocument/2006/relationships" id="257" r:id="Rda1bd45590274836"/>
    <p:sldId xmlns:r="http://schemas.openxmlformats.org/officeDocument/2006/relationships" id="258" r:id="R74c01737ae114ebd"/>
    <p:sldId xmlns:r="http://schemas.openxmlformats.org/officeDocument/2006/relationships" id="259" r:id="Rfab528fb443c43c3"/>
    <p:sldId xmlns:r="http://schemas.openxmlformats.org/officeDocument/2006/relationships" id="260" r:id="R2bb3aa42e6a745db"/>
    <p:sldId xmlns:r="http://schemas.openxmlformats.org/officeDocument/2006/relationships" id="261" r:id="Rb4fb3f05234c4bff"/>
    <p:sldId xmlns:r="http://schemas.openxmlformats.org/officeDocument/2006/relationships" id="262" r:id="Ra6018a397e164b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c1f3d3a09e48d9" /><Relationship Type="http://schemas.openxmlformats.org/officeDocument/2006/relationships/slide" Target="/ppt/slides/slide1.xml" Id="Raaf0a3826e3e4d1c" /><Relationship Type="http://schemas.openxmlformats.org/officeDocument/2006/relationships/slide" Target="/ppt/slides/slide2.xml" Id="Rda1bd45590274836" /><Relationship Type="http://schemas.openxmlformats.org/officeDocument/2006/relationships/slide" Target="/ppt/slides/slide3.xml" Id="R74c01737ae114ebd" /><Relationship Type="http://schemas.openxmlformats.org/officeDocument/2006/relationships/slide" Target="/ppt/slides/slide4.xml" Id="Rfab528fb443c43c3" /><Relationship Type="http://schemas.openxmlformats.org/officeDocument/2006/relationships/slide" Target="/ppt/slides/slide5.xml" Id="R2bb3aa42e6a745db" /><Relationship Type="http://schemas.openxmlformats.org/officeDocument/2006/relationships/slide" Target="/ppt/slides/slide6.xml" Id="Rb4fb3f05234c4bff" /><Relationship Type="http://schemas.openxmlformats.org/officeDocument/2006/relationships/slide" Target="/ppt/slides/slide7.xml" Id="Ra6018a397e164b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082a4a111847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e59e6459c42cb" /><Relationship Type="http://schemas.openxmlformats.org/officeDocument/2006/relationships/theme" Target="/ppt/slideMasters/theme/theme1.xml" Id="R56f9d1a5d3ab48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7e59e6459c42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50c9bbf734a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1c706b5174e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8a4b6ce1643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7ecc971f94e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a7e3b986545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ccde36d2c4c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a4ed6d2a242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−291 914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4 523 611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20 200 872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20 200 872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SKAARBREVIK GUNNAR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SKAARBREVIK CATHRINE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Gunnar Skaarbrevik, Nordstrandveien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62 71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gunnar@skaarbrevik.no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916 796 277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