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9c655c541b4f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ce65ebbcd241d0"/>
  </p:sldMasterIdLst>
  <p:sldIdLst>
    <p:sldId xmlns:r="http://schemas.openxmlformats.org/officeDocument/2006/relationships" id="256" r:id="R35d8ebe9e9334c96"/>
    <p:sldId xmlns:r="http://schemas.openxmlformats.org/officeDocument/2006/relationships" id="257" r:id="R9ad70a458803494b"/>
    <p:sldId xmlns:r="http://schemas.openxmlformats.org/officeDocument/2006/relationships" id="258" r:id="R3499a621cf434142"/>
    <p:sldId xmlns:r="http://schemas.openxmlformats.org/officeDocument/2006/relationships" id="259" r:id="R7c9617c655ca473c"/>
    <p:sldId xmlns:r="http://schemas.openxmlformats.org/officeDocument/2006/relationships" id="260" r:id="R11bfe8000d5e4bac"/>
    <p:sldId xmlns:r="http://schemas.openxmlformats.org/officeDocument/2006/relationships" id="261" r:id="Rbc22a2ac26ca44a0"/>
    <p:sldId xmlns:r="http://schemas.openxmlformats.org/officeDocument/2006/relationships" id="262" r:id="R93718e74f49148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e65ebbcd241d0" /><Relationship Type="http://schemas.openxmlformats.org/officeDocument/2006/relationships/slide" Target="/ppt/slides/slide1.xml" Id="R35d8ebe9e9334c96" /><Relationship Type="http://schemas.openxmlformats.org/officeDocument/2006/relationships/slide" Target="/ppt/slides/slide2.xml" Id="R9ad70a458803494b" /><Relationship Type="http://schemas.openxmlformats.org/officeDocument/2006/relationships/slide" Target="/ppt/slides/slide3.xml" Id="R3499a621cf434142" /><Relationship Type="http://schemas.openxmlformats.org/officeDocument/2006/relationships/slide" Target="/ppt/slides/slide4.xml" Id="R7c9617c655ca473c" /><Relationship Type="http://schemas.openxmlformats.org/officeDocument/2006/relationships/slide" Target="/ppt/slides/slide5.xml" Id="R11bfe8000d5e4bac" /><Relationship Type="http://schemas.openxmlformats.org/officeDocument/2006/relationships/slide" Target="/ppt/slides/slide6.xml" Id="Rbc22a2ac26ca44a0" /><Relationship Type="http://schemas.openxmlformats.org/officeDocument/2006/relationships/slide" Target="/ppt/slides/slide7.xml" Id="R93718e74f49148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a94615d0540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7b7bad8424e6a" /><Relationship Type="http://schemas.openxmlformats.org/officeDocument/2006/relationships/theme" Target="/ppt/slideMasters/theme/theme1.xml" Id="Rcdda65afd16e43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d7b7bad8424e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b08e91c6643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823d295bd4b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64efce8ea41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46431e95941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cc772cada44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510e1c2cf4b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def709ec041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SIGV TOMSTAD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 TOMSTAD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 TOMSTAD AS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 TOMSTAD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 TOMSTAD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 TOMSTAD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547 307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3 429 725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3 833 512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 TOMSTAD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 BYGG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KVAME JANSEN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KVAME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KVAME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GUNNAR KVAME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ÅSBJØRN KVAME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 TOMSTAD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916 802 048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 TOMSTAD AS</a:t>
            </a:r>
          </a:p>
        </p:txBody>
      </p:sp>
    </p:spTree>
  </p:cSld>
  <p:clrMapOvr>
    <a:masterClrMapping xmlns:a="http://schemas.openxmlformats.org/drawingml/2006/main"/>
  </p:clrMapOvr>
</p:sld>
</file>