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d8864ea8e45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b4e4b9ef349ec"/>
  </p:sldMasterIdLst>
  <p:sldIdLst>
    <p:sldId xmlns:r="http://schemas.openxmlformats.org/officeDocument/2006/relationships" id="256" r:id="R03898d90619242ee"/>
    <p:sldId xmlns:r="http://schemas.openxmlformats.org/officeDocument/2006/relationships" id="257" r:id="Ra1f4509461e7478f"/>
    <p:sldId xmlns:r="http://schemas.openxmlformats.org/officeDocument/2006/relationships" id="258" r:id="Rfd541373209041a4"/>
    <p:sldId xmlns:r="http://schemas.openxmlformats.org/officeDocument/2006/relationships" id="259" r:id="Rfb56d77e870945ea"/>
    <p:sldId xmlns:r="http://schemas.openxmlformats.org/officeDocument/2006/relationships" id="260" r:id="Rfbf1071dc8a2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b4e4b9ef349ec" /><Relationship Type="http://schemas.openxmlformats.org/officeDocument/2006/relationships/slide" Target="/ppt/slides/slide1.xml" Id="R03898d90619242ee" /><Relationship Type="http://schemas.openxmlformats.org/officeDocument/2006/relationships/slide" Target="/ppt/slides/slide2.xml" Id="Ra1f4509461e7478f" /><Relationship Type="http://schemas.openxmlformats.org/officeDocument/2006/relationships/slide" Target="/ppt/slides/slide3.xml" Id="Rfd541373209041a4" /><Relationship Type="http://schemas.openxmlformats.org/officeDocument/2006/relationships/slide" Target="/ppt/slides/slide4.xml" Id="Rfb56d77e870945ea" /><Relationship Type="http://schemas.openxmlformats.org/officeDocument/2006/relationships/slide" Target="/ppt/slides/slide5.xml" Id="Rfbf1071dc8a2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97e113d44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8f80900ff4ef5" /><Relationship Type="http://schemas.openxmlformats.org/officeDocument/2006/relationships/theme" Target="/ppt/slideMasters/theme/theme1.xml" Id="R834484953d6c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d8f80900ff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055154f4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543b8932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02fc7651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09906e1bc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6a6cfd3dd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