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3d7e0be22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d7a80d70d4722"/>
  </p:sldMasterIdLst>
  <p:sldIdLst>
    <p:sldId xmlns:r="http://schemas.openxmlformats.org/officeDocument/2006/relationships" id="256" r:id="Redc4dbc75322468d"/>
    <p:sldId xmlns:r="http://schemas.openxmlformats.org/officeDocument/2006/relationships" id="257" r:id="Reb9e7d61c01b48a4"/>
    <p:sldId xmlns:r="http://schemas.openxmlformats.org/officeDocument/2006/relationships" id="258" r:id="R1582a7dadd3d450a"/>
    <p:sldId xmlns:r="http://schemas.openxmlformats.org/officeDocument/2006/relationships" id="259" r:id="Rbaed22a5f44841c0"/>
    <p:sldId xmlns:r="http://schemas.openxmlformats.org/officeDocument/2006/relationships" id="260" r:id="R4ee2d691a0fe4497"/>
    <p:sldId xmlns:r="http://schemas.openxmlformats.org/officeDocument/2006/relationships" id="261" r:id="R6df800db1c9b4fdd"/>
    <p:sldId xmlns:r="http://schemas.openxmlformats.org/officeDocument/2006/relationships" id="262" r:id="R84ae57d98d3e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d7a80d70d4722" /><Relationship Type="http://schemas.openxmlformats.org/officeDocument/2006/relationships/slide" Target="/ppt/slides/slide1.xml" Id="Redc4dbc75322468d" /><Relationship Type="http://schemas.openxmlformats.org/officeDocument/2006/relationships/slide" Target="/ppt/slides/slide2.xml" Id="Reb9e7d61c01b48a4" /><Relationship Type="http://schemas.openxmlformats.org/officeDocument/2006/relationships/slide" Target="/ppt/slides/slide3.xml" Id="R1582a7dadd3d450a" /><Relationship Type="http://schemas.openxmlformats.org/officeDocument/2006/relationships/slide" Target="/ppt/slides/slide4.xml" Id="Rbaed22a5f44841c0" /><Relationship Type="http://schemas.openxmlformats.org/officeDocument/2006/relationships/slide" Target="/ppt/slides/slide5.xml" Id="R4ee2d691a0fe4497" /><Relationship Type="http://schemas.openxmlformats.org/officeDocument/2006/relationships/slide" Target="/ppt/slides/slide6.xml" Id="R6df800db1c9b4fdd" /><Relationship Type="http://schemas.openxmlformats.org/officeDocument/2006/relationships/slide" Target="/ppt/slides/slide7.xml" Id="R84ae57d98d3e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b1c75ba6e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1993b5e04a8a" /><Relationship Type="http://schemas.openxmlformats.org/officeDocument/2006/relationships/theme" Target="/ppt/slideMasters/theme/theme1.xml" Id="Raafccfccdbd1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e1993b5e0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21a917b0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e29daa50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4be66f814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5d68e424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1af77fd446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beb952dd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c2aa9c45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KJÆRLIGHETSHJELP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KJÆRLIGHETSHJELP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Hildre, Marius Skadsems vei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