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d1cc68b9f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7d4726dee43a0"/>
  </p:sldMasterIdLst>
  <p:sldIdLst>
    <p:sldId xmlns:r="http://schemas.openxmlformats.org/officeDocument/2006/relationships" id="256" r:id="R60f240670fe343f7"/>
    <p:sldId xmlns:r="http://schemas.openxmlformats.org/officeDocument/2006/relationships" id="257" r:id="R7657accf074047aa"/>
    <p:sldId xmlns:r="http://schemas.openxmlformats.org/officeDocument/2006/relationships" id="258" r:id="R6c2ccd55b7f54a7c"/>
    <p:sldId xmlns:r="http://schemas.openxmlformats.org/officeDocument/2006/relationships" id="259" r:id="R6a5ebfe94ce64b89"/>
    <p:sldId xmlns:r="http://schemas.openxmlformats.org/officeDocument/2006/relationships" id="260" r:id="R8cd0eeb71d654cc8"/>
    <p:sldId xmlns:r="http://schemas.openxmlformats.org/officeDocument/2006/relationships" id="261" r:id="R3fe08e190b5d4ff8"/>
    <p:sldId xmlns:r="http://schemas.openxmlformats.org/officeDocument/2006/relationships" id="262" r:id="Rf56e7e81d329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7d4726dee43a0" /><Relationship Type="http://schemas.openxmlformats.org/officeDocument/2006/relationships/slide" Target="/ppt/slides/slide1.xml" Id="R60f240670fe343f7" /><Relationship Type="http://schemas.openxmlformats.org/officeDocument/2006/relationships/slide" Target="/ppt/slides/slide2.xml" Id="R7657accf074047aa" /><Relationship Type="http://schemas.openxmlformats.org/officeDocument/2006/relationships/slide" Target="/ppt/slides/slide3.xml" Id="R6c2ccd55b7f54a7c" /><Relationship Type="http://schemas.openxmlformats.org/officeDocument/2006/relationships/slide" Target="/ppt/slides/slide4.xml" Id="R6a5ebfe94ce64b89" /><Relationship Type="http://schemas.openxmlformats.org/officeDocument/2006/relationships/slide" Target="/ppt/slides/slide5.xml" Id="R8cd0eeb71d654cc8" /><Relationship Type="http://schemas.openxmlformats.org/officeDocument/2006/relationships/slide" Target="/ppt/slides/slide6.xml" Id="R3fe08e190b5d4ff8" /><Relationship Type="http://schemas.openxmlformats.org/officeDocument/2006/relationships/slide" Target="/ppt/slides/slide7.xml" Id="Rf56e7e81d329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af99838db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18db04aaf4b63" /><Relationship Type="http://schemas.openxmlformats.org/officeDocument/2006/relationships/theme" Target="/ppt/slideMasters/theme/theme1.xml" Id="R143b118cdae3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18db04aaf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f89ac3c8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1f3bf397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0a80f13d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9a48fa756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9d40fcb5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202b7e88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283c86ae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TUSSA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42 134 929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1 733 622 820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3 082 070 407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22,9 %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firmapost@tussa.no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916 929 641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