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3ec04fb0cb4a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f3b5cef4a84d34"/>
  </p:sldMasterIdLst>
  <p:sldIdLst>
    <p:sldId xmlns:r="http://schemas.openxmlformats.org/officeDocument/2006/relationships" id="256" r:id="R06814aa6600b42d8"/>
    <p:sldId xmlns:r="http://schemas.openxmlformats.org/officeDocument/2006/relationships" id="257" r:id="R5db2db0dcc96479b"/>
    <p:sldId xmlns:r="http://schemas.openxmlformats.org/officeDocument/2006/relationships" id="258" r:id="R858545d8b8194dad"/>
    <p:sldId xmlns:r="http://schemas.openxmlformats.org/officeDocument/2006/relationships" id="259" r:id="Rc670287333914261"/>
    <p:sldId xmlns:r="http://schemas.openxmlformats.org/officeDocument/2006/relationships" id="260" r:id="R3ecd0d98a05a4747"/>
    <p:sldId xmlns:r="http://schemas.openxmlformats.org/officeDocument/2006/relationships" id="261" r:id="Re18351feed354442"/>
    <p:sldId xmlns:r="http://schemas.openxmlformats.org/officeDocument/2006/relationships" id="262" r:id="R18ce660b65bb43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3b5cef4a84d34" /><Relationship Type="http://schemas.openxmlformats.org/officeDocument/2006/relationships/slide" Target="/ppt/slides/slide1.xml" Id="R06814aa6600b42d8" /><Relationship Type="http://schemas.openxmlformats.org/officeDocument/2006/relationships/slide" Target="/ppt/slides/slide2.xml" Id="R5db2db0dcc96479b" /><Relationship Type="http://schemas.openxmlformats.org/officeDocument/2006/relationships/slide" Target="/ppt/slides/slide3.xml" Id="R858545d8b8194dad" /><Relationship Type="http://schemas.openxmlformats.org/officeDocument/2006/relationships/slide" Target="/ppt/slides/slide4.xml" Id="Rc670287333914261" /><Relationship Type="http://schemas.openxmlformats.org/officeDocument/2006/relationships/slide" Target="/ppt/slides/slide5.xml" Id="R3ecd0d98a05a4747" /><Relationship Type="http://schemas.openxmlformats.org/officeDocument/2006/relationships/slide" Target="/ppt/slides/slide6.xml" Id="Re18351feed354442" /><Relationship Type="http://schemas.openxmlformats.org/officeDocument/2006/relationships/slide" Target="/ppt/slides/slide7.xml" Id="R18ce660b65bb43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626e0970245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0d5a3c8bf4edd" /><Relationship Type="http://schemas.openxmlformats.org/officeDocument/2006/relationships/theme" Target="/ppt/slideMasters/theme/theme1.xml" Id="Rd5c3df2749f642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e0d5a3c8bf4e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be68fe07548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6be162bbb43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4f789193947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7e7515fe146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e6aecc12f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19ce2e95e45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72591020c4b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RYPDAL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INVEST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1 873 900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ODD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odd.ivar.rypdal@gmail.com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916 945 884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RYPDAL INVEST AS</a:t>
            </a:r>
          </a:p>
        </p:txBody>
      </p:sp>
    </p:spTree>
  </p:cSld>
  <p:clrMapOvr>
    <a:masterClrMapping xmlns:a="http://schemas.openxmlformats.org/drawingml/2006/main"/>
  </p:clrMapOvr>
</p:sld>
</file>