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20c74efe5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ce72875d24a46"/>
  </p:sldMasterIdLst>
  <p:sldIdLst>
    <p:sldId xmlns:r="http://schemas.openxmlformats.org/officeDocument/2006/relationships" id="256" r:id="Re4e6f7929355442e"/>
    <p:sldId xmlns:r="http://schemas.openxmlformats.org/officeDocument/2006/relationships" id="257" r:id="Refab2648c3794230"/>
    <p:sldId xmlns:r="http://schemas.openxmlformats.org/officeDocument/2006/relationships" id="258" r:id="R6db07fa8cd3f46e5"/>
    <p:sldId xmlns:r="http://schemas.openxmlformats.org/officeDocument/2006/relationships" id="259" r:id="Rd5bd15d7c9024238"/>
    <p:sldId xmlns:r="http://schemas.openxmlformats.org/officeDocument/2006/relationships" id="260" r:id="R127fca8125d741b6"/>
    <p:sldId xmlns:r="http://schemas.openxmlformats.org/officeDocument/2006/relationships" id="261" r:id="Rdc2d3bea88f4445d"/>
    <p:sldId xmlns:r="http://schemas.openxmlformats.org/officeDocument/2006/relationships" id="262" r:id="Re5b2351e1816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ce72875d24a46" /><Relationship Type="http://schemas.openxmlformats.org/officeDocument/2006/relationships/slide" Target="/ppt/slides/slide1.xml" Id="Re4e6f7929355442e" /><Relationship Type="http://schemas.openxmlformats.org/officeDocument/2006/relationships/slide" Target="/ppt/slides/slide2.xml" Id="Refab2648c3794230" /><Relationship Type="http://schemas.openxmlformats.org/officeDocument/2006/relationships/slide" Target="/ppt/slides/slide3.xml" Id="R6db07fa8cd3f46e5" /><Relationship Type="http://schemas.openxmlformats.org/officeDocument/2006/relationships/slide" Target="/ppt/slides/slide4.xml" Id="Rd5bd15d7c9024238" /><Relationship Type="http://schemas.openxmlformats.org/officeDocument/2006/relationships/slide" Target="/ppt/slides/slide5.xml" Id="R127fca8125d741b6" /><Relationship Type="http://schemas.openxmlformats.org/officeDocument/2006/relationships/slide" Target="/ppt/slides/slide6.xml" Id="Rdc2d3bea88f4445d" /><Relationship Type="http://schemas.openxmlformats.org/officeDocument/2006/relationships/slide" Target="/ppt/slides/slide7.xml" Id="Re5b2351e1816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168a115ac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641252384bd2" /><Relationship Type="http://schemas.openxmlformats.org/officeDocument/2006/relationships/theme" Target="/ppt/slideMasters/theme/theme1.xml" Id="R7cffefca582b47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af64125238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25db864f5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a231a9fc04f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eeae34254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90d298a80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68f2f20f146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8a2d0dfae4f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bca215e564c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 EIENDOM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5 261 914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HALVARD BREKKE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AGNETHE BREKKE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916 957 483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