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6055b8bfaf4a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1673b54f314823"/>
  </p:sldMasterIdLst>
  <p:sldIdLst>
    <p:sldId xmlns:r="http://schemas.openxmlformats.org/officeDocument/2006/relationships" id="256" r:id="R3d88f73e76ed49d5"/>
    <p:sldId xmlns:r="http://schemas.openxmlformats.org/officeDocument/2006/relationships" id="257" r:id="R15b0a946dc924f5f"/>
    <p:sldId xmlns:r="http://schemas.openxmlformats.org/officeDocument/2006/relationships" id="258" r:id="R9a9a43b8a100407d"/>
    <p:sldId xmlns:r="http://schemas.openxmlformats.org/officeDocument/2006/relationships" id="259" r:id="R69451082d9df400c"/>
    <p:sldId xmlns:r="http://schemas.openxmlformats.org/officeDocument/2006/relationships" id="260" r:id="R0ebef624966943ce"/>
    <p:sldId xmlns:r="http://schemas.openxmlformats.org/officeDocument/2006/relationships" id="261" r:id="R31c92a72d22b4442"/>
    <p:sldId xmlns:r="http://schemas.openxmlformats.org/officeDocument/2006/relationships" id="262" r:id="Rbfbd073a0a3646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1673b54f314823" /><Relationship Type="http://schemas.openxmlformats.org/officeDocument/2006/relationships/slide" Target="/ppt/slides/slide1.xml" Id="R3d88f73e76ed49d5" /><Relationship Type="http://schemas.openxmlformats.org/officeDocument/2006/relationships/slide" Target="/ppt/slides/slide2.xml" Id="R15b0a946dc924f5f" /><Relationship Type="http://schemas.openxmlformats.org/officeDocument/2006/relationships/slide" Target="/ppt/slides/slide3.xml" Id="R9a9a43b8a100407d" /><Relationship Type="http://schemas.openxmlformats.org/officeDocument/2006/relationships/slide" Target="/ppt/slides/slide4.xml" Id="R69451082d9df400c" /><Relationship Type="http://schemas.openxmlformats.org/officeDocument/2006/relationships/slide" Target="/ppt/slides/slide5.xml" Id="R0ebef624966943ce" /><Relationship Type="http://schemas.openxmlformats.org/officeDocument/2006/relationships/slide" Target="/ppt/slides/slide6.xml" Id="R31c92a72d22b4442" /><Relationship Type="http://schemas.openxmlformats.org/officeDocument/2006/relationships/slide" Target="/ppt/slides/slide7.xml" Id="Rbfbd073a0a3646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c511255ea4b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fe96786c5478c" /><Relationship Type="http://schemas.openxmlformats.org/officeDocument/2006/relationships/theme" Target="/ppt/slideMasters/theme/theme1.xml" Id="Rab3e36817baf4c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2fe96786c547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d66bb8e0a48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4d4f33e2243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02ec654e642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ecd28e34748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4fcb8adcd49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cccebfac641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405725ba84f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REIEREN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472 633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4 195 289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4 994 969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NORHEIM KJÆR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Stjerneveien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917 004 730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REIEREN AS</a:t>
            </a:r>
          </a:p>
        </p:txBody>
      </p:sp>
    </p:spTree>
  </p:cSld>
  <p:clrMapOvr>
    <a:masterClrMapping xmlns:a="http://schemas.openxmlformats.org/drawingml/2006/main"/>
  </p:clrMapOvr>
</p:sld>
</file>