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9b498499a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c8cbf70ec43c6"/>
  </p:sldMasterIdLst>
  <p:sldIdLst>
    <p:sldId xmlns:r="http://schemas.openxmlformats.org/officeDocument/2006/relationships" id="256" r:id="R1de1104b7b6249e6"/>
    <p:sldId xmlns:r="http://schemas.openxmlformats.org/officeDocument/2006/relationships" id="257" r:id="Rc174c070cc9845a5"/>
    <p:sldId xmlns:r="http://schemas.openxmlformats.org/officeDocument/2006/relationships" id="258" r:id="R7006f948138c48cd"/>
    <p:sldId xmlns:r="http://schemas.openxmlformats.org/officeDocument/2006/relationships" id="259" r:id="R36a4d0ae038c4367"/>
    <p:sldId xmlns:r="http://schemas.openxmlformats.org/officeDocument/2006/relationships" id="260" r:id="R4e87d4edcc4a4630"/>
    <p:sldId xmlns:r="http://schemas.openxmlformats.org/officeDocument/2006/relationships" id="261" r:id="R7f5b221d86044dc3"/>
    <p:sldId xmlns:r="http://schemas.openxmlformats.org/officeDocument/2006/relationships" id="262" r:id="R63253518738e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c8cbf70ec43c6" /><Relationship Type="http://schemas.openxmlformats.org/officeDocument/2006/relationships/slide" Target="/ppt/slides/slide1.xml" Id="R1de1104b7b6249e6" /><Relationship Type="http://schemas.openxmlformats.org/officeDocument/2006/relationships/slide" Target="/ppt/slides/slide2.xml" Id="Rc174c070cc9845a5" /><Relationship Type="http://schemas.openxmlformats.org/officeDocument/2006/relationships/slide" Target="/ppt/slides/slide3.xml" Id="R7006f948138c48cd" /><Relationship Type="http://schemas.openxmlformats.org/officeDocument/2006/relationships/slide" Target="/ppt/slides/slide4.xml" Id="R36a4d0ae038c4367" /><Relationship Type="http://schemas.openxmlformats.org/officeDocument/2006/relationships/slide" Target="/ppt/slides/slide5.xml" Id="R4e87d4edcc4a4630" /><Relationship Type="http://schemas.openxmlformats.org/officeDocument/2006/relationships/slide" Target="/ppt/slides/slide6.xml" Id="R7f5b221d86044dc3" /><Relationship Type="http://schemas.openxmlformats.org/officeDocument/2006/relationships/slide" Target="/ppt/slides/slide7.xml" Id="R63253518738e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1311522e7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7efd1e744621" /><Relationship Type="http://schemas.openxmlformats.org/officeDocument/2006/relationships/theme" Target="/ppt/slideMasters/theme/theme1.xml" Id="Rbda3a14766b7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97efd1e74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06bafea0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2defda21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ef2a7e47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bbc44ec70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d7c71823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458bd1e52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7a32c2da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TONK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OLAF NORHEIM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Ørsnes Brygge 1T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917 005 230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