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9b3049d31449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b368784e8141d9"/>
  </p:sldMasterIdLst>
  <p:sldIdLst>
    <p:sldId xmlns:r="http://schemas.openxmlformats.org/officeDocument/2006/relationships" id="256" r:id="R5b74382119d643bd"/>
    <p:sldId xmlns:r="http://schemas.openxmlformats.org/officeDocument/2006/relationships" id="257" r:id="R8c59c494ca6a43fb"/>
    <p:sldId xmlns:r="http://schemas.openxmlformats.org/officeDocument/2006/relationships" id="258" r:id="Re1daa016bc774c3d"/>
    <p:sldId xmlns:r="http://schemas.openxmlformats.org/officeDocument/2006/relationships" id="259" r:id="R376315546d4844da"/>
    <p:sldId xmlns:r="http://schemas.openxmlformats.org/officeDocument/2006/relationships" id="260" r:id="R7cf584175600457f"/>
    <p:sldId xmlns:r="http://schemas.openxmlformats.org/officeDocument/2006/relationships" id="261" r:id="Rfb8ba1e37b704ae6"/>
    <p:sldId xmlns:r="http://schemas.openxmlformats.org/officeDocument/2006/relationships" id="262" r:id="R319752973bf747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b368784e8141d9" /><Relationship Type="http://schemas.openxmlformats.org/officeDocument/2006/relationships/slide" Target="/ppt/slides/slide1.xml" Id="R5b74382119d643bd" /><Relationship Type="http://schemas.openxmlformats.org/officeDocument/2006/relationships/slide" Target="/ppt/slides/slide2.xml" Id="R8c59c494ca6a43fb" /><Relationship Type="http://schemas.openxmlformats.org/officeDocument/2006/relationships/slide" Target="/ppt/slides/slide3.xml" Id="Re1daa016bc774c3d" /><Relationship Type="http://schemas.openxmlformats.org/officeDocument/2006/relationships/slide" Target="/ppt/slides/slide4.xml" Id="R376315546d4844da" /><Relationship Type="http://schemas.openxmlformats.org/officeDocument/2006/relationships/slide" Target="/ppt/slides/slide5.xml" Id="R7cf584175600457f" /><Relationship Type="http://schemas.openxmlformats.org/officeDocument/2006/relationships/slide" Target="/ppt/slides/slide6.xml" Id="Rfb8ba1e37b704ae6" /><Relationship Type="http://schemas.openxmlformats.org/officeDocument/2006/relationships/slide" Target="/ppt/slides/slide7.xml" Id="R319752973bf747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dafdee1f5f46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ac188c0b53401e" /><Relationship Type="http://schemas.openxmlformats.org/officeDocument/2006/relationships/theme" Target="/ppt/slideMasters/theme/theme1.xml" Id="R03fea6eba5b042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ac188c0b5340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98827ecd64e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64c01e64d4e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affec8431041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81b10e7b054a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81360e3fa946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17c2f0ab8c49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c06ec78ed4c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BETTINA BURUD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BETTINA BURUD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BETTINA BURUD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BETTINA BURUD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BETTINA BURUD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BETTINA BURUD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26 536 996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26 319 008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27 948 465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197 635 893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218 984 451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BETTINA BURUD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BETTINA BURUD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BETTINA BURUD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Elisenbergveien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917 044 228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BETTINA BURUD HOLDING AS</a:t>
            </a:r>
          </a:p>
        </p:txBody>
      </p:sp>
    </p:spTree>
  </p:cSld>
  <p:clrMapOvr>
    <a:masterClrMapping xmlns:a="http://schemas.openxmlformats.org/drawingml/2006/main"/>
  </p:clrMapOvr>
</p:sld>
</file>