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fc2072134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5e158c5814e0c"/>
  </p:sldMasterIdLst>
  <p:sldIdLst>
    <p:sldId xmlns:r="http://schemas.openxmlformats.org/officeDocument/2006/relationships" id="256" r:id="Rb5d43edaea2c4a47"/>
    <p:sldId xmlns:r="http://schemas.openxmlformats.org/officeDocument/2006/relationships" id="257" r:id="Rf6fd81c185b445b8"/>
    <p:sldId xmlns:r="http://schemas.openxmlformats.org/officeDocument/2006/relationships" id="258" r:id="R69e9017f003f4be6"/>
    <p:sldId xmlns:r="http://schemas.openxmlformats.org/officeDocument/2006/relationships" id="259" r:id="R685e7511e22145fa"/>
    <p:sldId xmlns:r="http://schemas.openxmlformats.org/officeDocument/2006/relationships" id="260" r:id="Re94da11078084c8c"/>
    <p:sldId xmlns:r="http://schemas.openxmlformats.org/officeDocument/2006/relationships" id="261" r:id="R8ec51921456149d7"/>
    <p:sldId xmlns:r="http://schemas.openxmlformats.org/officeDocument/2006/relationships" id="262" r:id="R6a9113715a0f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5e158c5814e0c" /><Relationship Type="http://schemas.openxmlformats.org/officeDocument/2006/relationships/slide" Target="/ppt/slides/slide1.xml" Id="Rb5d43edaea2c4a47" /><Relationship Type="http://schemas.openxmlformats.org/officeDocument/2006/relationships/slide" Target="/ppt/slides/slide2.xml" Id="Rf6fd81c185b445b8" /><Relationship Type="http://schemas.openxmlformats.org/officeDocument/2006/relationships/slide" Target="/ppt/slides/slide3.xml" Id="R69e9017f003f4be6" /><Relationship Type="http://schemas.openxmlformats.org/officeDocument/2006/relationships/slide" Target="/ppt/slides/slide4.xml" Id="R685e7511e22145fa" /><Relationship Type="http://schemas.openxmlformats.org/officeDocument/2006/relationships/slide" Target="/ppt/slides/slide5.xml" Id="Re94da11078084c8c" /><Relationship Type="http://schemas.openxmlformats.org/officeDocument/2006/relationships/slide" Target="/ppt/slides/slide6.xml" Id="R8ec51921456149d7" /><Relationship Type="http://schemas.openxmlformats.org/officeDocument/2006/relationships/slide" Target="/ppt/slides/slide7.xml" Id="R6a9113715a0f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9d3d6fd37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59d3f5544260" /><Relationship Type="http://schemas.openxmlformats.org/officeDocument/2006/relationships/theme" Target="/ppt/slideMasters/theme/theme1.xml" Id="Rddd57b474551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059d3f554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5df768de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483989a0a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761747d4c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4654e1ff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54646542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40225504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2ad89f49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RONNY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