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fbaab4073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5edac803f4cce"/>
  </p:sldMasterIdLst>
  <p:sldIdLst>
    <p:sldId xmlns:r="http://schemas.openxmlformats.org/officeDocument/2006/relationships" id="256" r:id="R7fa9d8f1df8e4328"/>
    <p:sldId xmlns:r="http://schemas.openxmlformats.org/officeDocument/2006/relationships" id="257" r:id="Rf91886891ca44421"/>
    <p:sldId xmlns:r="http://schemas.openxmlformats.org/officeDocument/2006/relationships" id="258" r:id="R0f3c8df119074537"/>
    <p:sldId xmlns:r="http://schemas.openxmlformats.org/officeDocument/2006/relationships" id="259" r:id="R4f97c74d20a6434c"/>
    <p:sldId xmlns:r="http://schemas.openxmlformats.org/officeDocument/2006/relationships" id="260" r:id="Re0502adb05b1421d"/>
    <p:sldId xmlns:r="http://schemas.openxmlformats.org/officeDocument/2006/relationships" id="261" r:id="R64e9baf4f30f4b4d"/>
    <p:sldId xmlns:r="http://schemas.openxmlformats.org/officeDocument/2006/relationships" id="262" r:id="R1b4731aeac7c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5edac803f4cce" /><Relationship Type="http://schemas.openxmlformats.org/officeDocument/2006/relationships/slide" Target="/ppt/slides/slide1.xml" Id="R7fa9d8f1df8e4328" /><Relationship Type="http://schemas.openxmlformats.org/officeDocument/2006/relationships/slide" Target="/ppt/slides/slide2.xml" Id="Rf91886891ca44421" /><Relationship Type="http://schemas.openxmlformats.org/officeDocument/2006/relationships/slide" Target="/ppt/slides/slide3.xml" Id="R0f3c8df119074537" /><Relationship Type="http://schemas.openxmlformats.org/officeDocument/2006/relationships/slide" Target="/ppt/slides/slide4.xml" Id="R4f97c74d20a6434c" /><Relationship Type="http://schemas.openxmlformats.org/officeDocument/2006/relationships/slide" Target="/ppt/slides/slide5.xml" Id="Re0502adb05b1421d" /><Relationship Type="http://schemas.openxmlformats.org/officeDocument/2006/relationships/slide" Target="/ppt/slides/slide6.xml" Id="R64e9baf4f30f4b4d" /><Relationship Type="http://schemas.openxmlformats.org/officeDocument/2006/relationships/slide" Target="/ppt/slides/slide7.xml" Id="R1b4731aeac7c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5ea247c3344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de20e510411d" /><Relationship Type="http://schemas.openxmlformats.org/officeDocument/2006/relationships/theme" Target="/ppt/slideMasters/theme/theme1.xml" Id="R653acfac5a7f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3de20e510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16d01603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aba2663e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6630be464b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e5716d1c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a1efeb93c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31c0f3b2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c15aae865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