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6c76c4b8504c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46b703db8741e0"/>
  </p:sldMasterIdLst>
  <p:sldIdLst>
    <p:sldId xmlns:r="http://schemas.openxmlformats.org/officeDocument/2006/relationships" id="256" r:id="R35f80a874c7b4a93"/>
    <p:sldId xmlns:r="http://schemas.openxmlformats.org/officeDocument/2006/relationships" id="257" r:id="Rd5459e5336774990"/>
    <p:sldId xmlns:r="http://schemas.openxmlformats.org/officeDocument/2006/relationships" id="258" r:id="R6c8b160e4ade4db0"/>
    <p:sldId xmlns:r="http://schemas.openxmlformats.org/officeDocument/2006/relationships" id="259" r:id="Rf5b3888fff564d0f"/>
    <p:sldId xmlns:r="http://schemas.openxmlformats.org/officeDocument/2006/relationships" id="260" r:id="Reecbf945043241e1"/>
    <p:sldId xmlns:r="http://schemas.openxmlformats.org/officeDocument/2006/relationships" id="261" r:id="R25db6a1208ce44e0"/>
    <p:sldId xmlns:r="http://schemas.openxmlformats.org/officeDocument/2006/relationships" id="262" r:id="Ra1f4397db83f42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6b703db8741e0" /><Relationship Type="http://schemas.openxmlformats.org/officeDocument/2006/relationships/slide" Target="/ppt/slides/slide1.xml" Id="R35f80a874c7b4a93" /><Relationship Type="http://schemas.openxmlformats.org/officeDocument/2006/relationships/slide" Target="/ppt/slides/slide2.xml" Id="Rd5459e5336774990" /><Relationship Type="http://schemas.openxmlformats.org/officeDocument/2006/relationships/slide" Target="/ppt/slides/slide3.xml" Id="R6c8b160e4ade4db0" /><Relationship Type="http://schemas.openxmlformats.org/officeDocument/2006/relationships/slide" Target="/ppt/slides/slide4.xml" Id="Rf5b3888fff564d0f" /><Relationship Type="http://schemas.openxmlformats.org/officeDocument/2006/relationships/slide" Target="/ppt/slides/slide5.xml" Id="Reecbf945043241e1" /><Relationship Type="http://schemas.openxmlformats.org/officeDocument/2006/relationships/slide" Target="/ppt/slides/slide6.xml" Id="R25db6a1208ce44e0" /><Relationship Type="http://schemas.openxmlformats.org/officeDocument/2006/relationships/slide" Target="/ppt/slides/slide7.xml" Id="Ra1f4397db83f42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a2efd8e6047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66f98b2264ccd" /><Relationship Type="http://schemas.openxmlformats.org/officeDocument/2006/relationships/theme" Target="/ppt/slideMasters/theme/theme1.xml" Id="R513f38bb55ec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66f98b2264c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f89e69bda45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b3d67a8d9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dcc8d28f6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cd528753c43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93e7633b3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37953cc7149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c9b1f3cb9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PAUL GUNDER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