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72672db5943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7a8b42e0f4d6f"/>
  </p:sldMasterIdLst>
  <p:sldIdLst>
    <p:sldId xmlns:r="http://schemas.openxmlformats.org/officeDocument/2006/relationships" id="256" r:id="Rdb83ab2d67594e43"/>
    <p:sldId xmlns:r="http://schemas.openxmlformats.org/officeDocument/2006/relationships" id="257" r:id="R70d3987eb6fc4204"/>
    <p:sldId xmlns:r="http://schemas.openxmlformats.org/officeDocument/2006/relationships" id="258" r:id="Rb0b8bc42675c49cc"/>
    <p:sldId xmlns:r="http://schemas.openxmlformats.org/officeDocument/2006/relationships" id="259" r:id="Rfac572f65cd347e1"/>
    <p:sldId xmlns:r="http://schemas.openxmlformats.org/officeDocument/2006/relationships" id="260" r:id="R6849b90f0ae74a61"/>
    <p:sldId xmlns:r="http://schemas.openxmlformats.org/officeDocument/2006/relationships" id="261" r:id="R998ac0edea364fa0"/>
    <p:sldId xmlns:r="http://schemas.openxmlformats.org/officeDocument/2006/relationships" id="262" r:id="R5268f92665a64f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7a8b42e0f4d6f" /><Relationship Type="http://schemas.openxmlformats.org/officeDocument/2006/relationships/slide" Target="/ppt/slides/slide1.xml" Id="Rdb83ab2d67594e43" /><Relationship Type="http://schemas.openxmlformats.org/officeDocument/2006/relationships/slide" Target="/ppt/slides/slide2.xml" Id="R70d3987eb6fc4204" /><Relationship Type="http://schemas.openxmlformats.org/officeDocument/2006/relationships/slide" Target="/ppt/slides/slide3.xml" Id="Rb0b8bc42675c49cc" /><Relationship Type="http://schemas.openxmlformats.org/officeDocument/2006/relationships/slide" Target="/ppt/slides/slide4.xml" Id="Rfac572f65cd347e1" /><Relationship Type="http://schemas.openxmlformats.org/officeDocument/2006/relationships/slide" Target="/ppt/slides/slide5.xml" Id="R6849b90f0ae74a61" /><Relationship Type="http://schemas.openxmlformats.org/officeDocument/2006/relationships/slide" Target="/ppt/slides/slide6.xml" Id="R998ac0edea364fa0" /><Relationship Type="http://schemas.openxmlformats.org/officeDocument/2006/relationships/slide" Target="/ppt/slides/slide7.xml" Id="R5268f92665a64f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cc0323dca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60c8fb7df42ec" /><Relationship Type="http://schemas.openxmlformats.org/officeDocument/2006/relationships/theme" Target="/ppt/slideMasters/theme/theme1.xml" Id="R3acb263cc182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860c8fb7df42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146e2688047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88e7603b3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805746292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912a2593346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fb0089969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560cdae2f46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3a6bf189046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11 043 757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FLAMINGO HOLDING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vartdal@vartdalplast.no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917 082 839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