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d73ee7fd4748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225390e7624aed"/>
  </p:sldMasterIdLst>
  <p:sldIdLst>
    <p:sldId xmlns:r="http://schemas.openxmlformats.org/officeDocument/2006/relationships" id="256" r:id="R5b91a34680cc4d7f"/>
    <p:sldId xmlns:r="http://schemas.openxmlformats.org/officeDocument/2006/relationships" id="257" r:id="R20fa36b9ce334e7e"/>
    <p:sldId xmlns:r="http://schemas.openxmlformats.org/officeDocument/2006/relationships" id="258" r:id="R79de03b41dfa44f0"/>
    <p:sldId xmlns:r="http://schemas.openxmlformats.org/officeDocument/2006/relationships" id="259" r:id="R40e6aa57a4b346df"/>
    <p:sldId xmlns:r="http://schemas.openxmlformats.org/officeDocument/2006/relationships" id="260" r:id="R03ba1d8f5efe42a5"/>
    <p:sldId xmlns:r="http://schemas.openxmlformats.org/officeDocument/2006/relationships" id="261" r:id="R9459d7252008474d"/>
    <p:sldId xmlns:r="http://schemas.openxmlformats.org/officeDocument/2006/relationships" id="262" r:id="Rd660e19aa81c43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25390e7624aed" /><Relationship Type="http://schemas.openxmlformats.org/officeDocument/2006/relationships/slide" Target="/ppt/slides/slide1.xml" Id="R5b91a34680cc4d7f" /><Relationship Type="http://schemas.openxmlformats.org/officeDocument/2006/relationships/slide" Target="/ppt/slides/slide2.xml" Id="R20fa36b9ce334e7e" /><Relationship Type="http://schemas.openxmlformats.org/officeDocument/2006/relationships/slide" Target="/ppt/slides/slide3.xml" Id="R79de03b41dfa44f0" /><Relationship Type="http://schemas.openxmlformats.org/officeDocument/2006/relationships/slide" Target="/ppt/slides/slide4.xml" Id="R40e6aa57a4b346df" /><Relationship Type="http://schemas.openxmlformats.org/officeDocument/2006/relationships/slide" Target="/ppt/slides/slide5.xml" Id="R03ba1d8f5efe42a5" /><Relationship Type="http://schemas.openxmlformats.org/officeDocument/2006/relationships/slide" Target="/ppt/slides/slide6.xml" Id="R9459d7252008474d" /><Relationship Type="http://schemas.openxmlformats.org/officeDocument/2006/relationships/slide" Target="/ppt/slides/slide7.xml" Id="Rd660e19aa81c43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ae0ceee0343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a2b49c5b54e29" /><Relationship Type="http://schemas.openxmlformats.org/officeDocument/2006/relationships/theme" Target="/ppt/slideMasters/theme/theme1.xml" Id="R33c691ead73246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0a2b49c5b54e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8f26ca8814d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26851ef184d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54fdc01e041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0b2220f1f46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ae74aebe949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c7487605745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dd009086f47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TOGRO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3 549 296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48 121 266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50 745 194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GRO HAMMERÅS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TONY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CELINE HAMMERÅS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ERLEND HAMMERÅS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IRMELINN HAMMERÅS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Skorpaveien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6512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917 098 905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