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1df2a55a3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2caf698ad4a05"/>
  </p:sldMasterIdLst>
  <p:sldIdLst>
    <p:sldId xmlns:r="http://schemas.openxmlformats.org/officeDocument/2006/relationships" id="256" r:id="R7ac3ba111f8b4b7e"/>
    <p:sldId xmlns:r="http://schemas.openxmlformats.org/officeDocument/2006/relationships" id="257" r:id="R7cda350d8c7c4ba7"/>
    <p:sldId xmlns:r="http://schemas.openxmlformats.org/officeDocument/2006/relationships" id="258" r:id="R8c8c658be7a74c4c"/>
    <p:sldId xmlns:r="http://schemas.openxmlformats.org/officeDocument/2006/relationships" id="259" r:id="Rfb990b65a6df4687"/>
    <p:sldId xmlns:r="http://schemas.openxmlformats.org/officeDocument/2006/relationships" id="260" r:id="R76f198bb550546a2"/>
    <p:sldId xmlns:r="http://schemas.openxmlformats.org/officeDocument/2006/relationships" id="261" r:id="Rb66c28918767433e"/>
    <p:sldId xmlns:r="http://schemas.openxmlformats.org/officeDocument/2006/relationships" id="262" r:id="R848f6c88b2e5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2caf698ad4a05" /><Relationship Type="http://schemas.openxmlformats.org/officeDocument/2006/relationships/slide" Target="/ppt/slides/slide1.xml" Id="R7ac3ba111f8b4b7e" /><Relationship Type="http://schemas.openxmlformats.org/officeDocument/2006/relationships/slide" Target="/ppt/slides/slide2.xml" Id="R7cda350d8c7c4ba7" /><Relationship Type="http://schemas.openxmlformats.org/officeDocument/2006/relationships/slide" Target="/ppt/slides/slide3.xml" Id="R8c8c658be7a74c4c" /><Relationship Type="http://schemas.openxmlformats.org/officeDocument/2006/relationships/slide" Target="/ppt/slides/slide4.xml" Id="Rfb990b65a6df4687" /><Relationship Type="http://schemas.openxmlformats.org/officeDocument/2006/relationships/slide" Target="/ppt/slides/slide5.xml" Id="R76f198bb550546a2" /><Relationship Type="http://schemas.openxmlformats.org/officeDocument/2006/relationships/slide" Target="/ppt/slides/slide6.xml" Id="Rb66c28918767433e" /><Relationship Type="http://schemas.openxmlformats.org/officeDocument/2006/relationships/slide" Target="/ppt/slides/slide7.xml" Id="R848f6c88b2e5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53aad357c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f90bbdc304d5d" /><Relationship Type="http://schemas.openxmlformats.org/officeDocument/2006/relationships/theme" Target="/ppt/slideMasters/theme/theme1.xml" Id="R6a51e03280b549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f90bbdc30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a1f6b6364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c3efe9a9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e54afcdd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77fbbd3ea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a144869a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e7b0e362d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c62882cb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