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dadba91f2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33a924a674793"/>
  </p:sldMasterIdLst>
  <p:sldIdLst>
    <p:sldId xmlns:r="http://schemas.openxmlformats.org/officeDocument/2006/relationships" id="256" r:id="R6c1ab87db0084744"/>
    <p:sldId xmlns:r="http://schemas.openxmlformats.org/officeDocument/2006/relationships" id="257" r:id="Re4547f389d504148"/>
    <p:sldId xmlns:r="http://schemas.openxmlformats.org/officeDocument/2006/relationships" id="258" r:id="R4603c9ce5dbb45eb"/>
    <p:sldId xmlns:r="http://schemas.openxmlformats.org/officeDocument/2006/relationships" id="259" r:id="Raa998dca59b04d60"/>
    <p:sldId xmlns:r="http://schemas.openxmlformats.org/officeDocument/2006/relationships" id="260" r:id="Rb23f116717f64dd9"/>
    <p:sldId xmlns:r="http://schemas.openxmlformats.org/officeDocument/2006/relationships" id="261" r:id="R51ac9137d85e4763"/>
    <p:sldId xmlns:r="http://schemas.openxmlformats.org/officeDocument/2006/relationships" id="262" r:id="R79ce22dd70e8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33a924a674793" /><Relationship Type="http://schemas.openxmlformats.org/officeDocument/2006/relationships/slide" Target="/ppt/slides/slide1.xml" Id="R6c1ab87db0084744" /><Relationship Type="http://schemas.openxmlformats.org/officeDocument/2006/relationships/slide" Target="/ppt/slides/slide2.xml" Id="Re4547f389d504148" /><Relationship Type="http://schemas.openxmlformats.org/officeDocument/2006/relationships/slide" Target="/ppt/slides/slide3.xml" Id="R4603c9ce5dbb45eb" /><Relationship Type="http://schemas.openxmlformats.org/officeDocument/2006/relationships/slide" Target="/ppt/slides/slide4.xml" Id="Raa998dca59b04d60" /><Relationship Type="http://schemas.openxmlformats.org/officeDocument/2006/relationships/slide" Target="/ppt/slides/slide5.xml" Id="Rb23f116717f64dd9" /><Relationship Type="http://schemas.openxmlformats.org/officeDocument/2006/relationships/slide" Target="/ppt/slides/slide6.xml" Id="R51ac9137d85e4763" /><Relationship Type="http://schemas.openxmlformats.org/officeDocument/2006/relationships/slide" Target="/ppt/slides/slide7.xml" Id="R79ce22dd70e8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cec92182c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86b6f0b204359" /><Relationship Type="http://schemas.openxmlformats.org/officeDocument/2006/relationships/theme" Target="/ppt/slideMasters/theme/theme1.xml" Id="R262369d0518f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86b6f0b20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6eba555bf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ede948644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171b9cb7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a64d87bab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05007566e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3585cfe1b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af3f40b31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13 964 607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4 180 847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TRYGGVASON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917 132 143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