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8614d219a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f4df325364af4"/>
  </p:sldMasterIdLst>
  <p:sldIdLst>
    <p:sldId xmlns:r="http://schemas.openxmlformats.org/officeDocument/2006/relationships" id="256" r:id="R9c46a41ac6d649a1"/>
    <p:sldId xmlns:r="http://schemas.openxmlformats.org/officeDocument/2006/relationships" id="257" r:id="R93560f42eb164b88"/>
    <p:sldId xmlns:r="http://schemas.openxmlformats.org/officeDocument/2006/relationships" id="258" r:id="Ref1d591506524534"/>
    <p:sldId xmlns:r="http://schemas.openxmlformats.org/officeDocument/2006/relationships" id="259" r:id="R35b1d8cf49394f9d"/>
    <p:sldId xmlns:r="http://schemas.openxmlformats.org/officeDocument/2006/relationships" id="260" r:id="Ra49b6aa252ef4923"/>
    <p:sldId xmlns:r="http://schemas.openxmlformats.org/officeDocument/2006/relationships" id="261" r:id="R682fd924ca064591"/>
    <p:sldId xmlns:r="http://schemas.openxmlformats.org/officeDocument/2006/relationships" id="262" r:id="R86c96ab2558a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f4df325364af4" /><Relationship Type="http://schemas.openxmlformats.org/officeDocument/2006/relationships/slide" Target="/ppt/slides/slide1.xml" Id="R9c46a41ac6d649a1" /><Relationship Type="http://schemas.openxmlformats.org/officeDocument/2006/relationships/slide" Target="/ppt/slides/slide2.xml" Id="R93560f42eb164b88" /><Relationship Type="http://schemas.openxmlformats.org/officeDocument/2006/relationships/slide" Target="/ppt/slides/slide3.xml" Id="Ref1d591506524534" /><Relationship Type="http://schemas.openxmlformats.org/officeDocument/2006/relationships/slide" Target="/ppt/slides/slide4.xml" Id="R35b1d8cf49394f9d" /><Relationship Type="http://schemas.openxmlformats.org/officeDocument/2006/relationships/slide" Target="/ppt/slides/slide5.xml" Id="Ra49b6aa252ef4923" /><Relationship Type="http://schemas.openxmlformats.org/officeDocument/2006/relationships/slide" Target="/ppt/slides/slide6.xml" Id="R682fd924ca064591" /><Relationship Type="http://schemas.openxmlformats.org/officeDocument/2006/relationships/slide" Target="/ppt/slides/slide7.xml" Id="R86c96ab2558a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3a8ca81f6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5cb439a1e4385" /><Relationship Type="http://schemas.openxmlformats.org/officeDocument/2006/relationships/theme" Target="/ppt/slideMasters/theme/theme1.xml" Id="R38a798f5c23c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5cb439a1e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8789b77b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ac15d32e1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a3b03c88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b563e8cd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67aed8cb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bc13386d8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55713cb4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INGER LINE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post@wangenregnskap.no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917 142 076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