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b86ca6b4a041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61b2c7bb1e4bdb"/>
  </p:sldMasterIdLst>
  <p:sldIdLst>
    <p:sldId xmlns:r="http://schemas.openxmlformats.org/officeDocument/2006/relationships" id="256" r:id="R184b535c8367424b"/>
    <p:sldId xmlns:r="http://schemas.openxmlformats.org/officeDocument/2006/relationships" id="257" r:id="R28fa6e0314a743fb"/>
    <p:sldId xmlns:r="http://schemas.openxmlformats.org/officeDocument/2006/relationships" id="258" r:id="R611c8fe1855f430d"/>
    <p:sldId xmlns:r="http://schemas.openxmlformats.org/officeDocument/2006/relationships" id="259" r:id="R13107a7006414e09"/>
    <p:sldId xmlns:r="http://schemas.openxmlformats.org/officeDocument/2006/relationships" id="260" r:id="Ra6bf862c3e6646b0"/>
    <p:sldId xmlns:r="http://schemas.openxmlformats.org/officeDocument/2006/relationships" id="261" r:id="R3ca2430d2a144e60"/>
    <p:sldId xmlns:r="http://schemas.openxmlformats.org/officeDocument/2006/relationships" id="262" r:id="Rb689e25a40924e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1b2c7bb1e4bdb" /><Relationship Type="http://schemas.openxmlformats.org/officeDocument/2006/relationships/slide" Target="/ppt/slides/slide1.xml" Id="R184b535c8367424b" /><Relationship Type="http://schemas.openxmlformats.org/officeDocument/2006/relationships/slide" Target="/ppt/slides/slide2.xml" Id="R28fa6e0314a743fb" /><Relationship Type="http://schemas.openxmlformats.org/officeDocument/2006/relationships/slide" Target="/ppt/slides/slide3.xml" Id="R611c8fe1855f430d" /><Relationship Type="http://schemas.openxmlformats.org/officeDocument/2006/relationships/slide" Target="/ppt/slides/slide4.xml" Id="R13107a7006414e09" /><Relationship Type="http://schemas.openxmlformats.org/officeDocument/2006/relationships/slide" Target="/ppt/slides/slide5.xml" Id="Ra6bf862c3e6646b0" /><Relationship Type="http://schemas.openxmlformats.org/officeDocument/2006/relationships/slide" Target="/ppt/slides/slide6.xml" Id="R3ca2430d2a144e60" /><Relationship Type="http://schemas.openxmlformats.org/officeDocument/2006/relationships/slide" Target="/ppt/slides/slide7.xml" Id="Rb689e25a40924e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ca3a8f81e4f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2fe40680141a6" /><Relationship Type="http://schemas.openxmlformats.org/officeDocument/2006/relationships/theme" Target="/ppt/slideMasters/theme/theme1.xml" Id="R1856193f133e4a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2fe40680141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e6680682d40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4b511ed4d49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61be9bc154d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f96879fe3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33d8b058041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7bbfc386d43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7f8a79ddd49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FGA INVEST AS ble etablert [år] og holder til i Straumsgrend.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2 325 254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8 400 839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GABRIELSEN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Straumsåsen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917 191 972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