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ed7061397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e58c205bf4806"/>
  </p:sldMasterIdLst>
  <p:sldIdLst>
    <p:sldId xmlns:r="http://schemas.openxmlformats.org/officeDocument/2006/relationships" id="256" r:id="Rca20f84f1e8d49b5"/>
    <p:sldId xmlns:r="http://schemas.openxmlformats.org/officeDocument/2006/relationships" id="257" r:id="R4e2cb07b34e64b20"/>
    <p:sldId xmlns:r="http://schemas.openxmlformats.org/officeDocument/2006/relationships" id="258" r:id="Rf16bb711ce1a483e"/>
    <p:sldId xmlns:r="http://schemas.openxmlformats.org/officeDocument/2006/relationships" id="259" r:id="R806bd8281dec48a1"/>
    <p:sldId xmlns:r="http://schemas.openxmlformats.org/officeDocument/2006/relationships" id="260" r:id="R4fc94645f24a4a92"/>
    <p:sldId xmlns:r="http://schemas.openxmlformats.org/officeDocument/2006/relationships" id="261" r:id="Raf72b836fcbe4240"/>
    <p:sldId xmlns:r="http://schemas.openxmlformats.org/officeDocument/2006/relationships" id="262" r:id="R94888d89b3e740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e58c205bf4806" /><Relationship Type="http://schemas.openxmlformats.org/officeDocument/2006/relationships/slide" Target="/ppt/slides/slide1.xml" Id="Rca20f84f1e8d49b5" /><Relationship Type="http://schemas.openxmlformats.org/officeDocument/2006/relationships/slide" Target="/ppt/slides/slide2.xml" Id="R4e2cb07b34e64b20" /><Relationship Type="http://schemas.openxmlformats.org/officeDocument/2006/relationships/slide" Target="/ppt/slides/slide3.xml" Id="Rf16bb711ce1a483e" /><Relationship Type="http://schemas.openxmlformats.org/officeDocument/2006/relationships/slide" Target="/ppt/slides/slide4.xml" Id="R806bd8281dec48a1" /><Relationship Type="http://schemas.openxmlformats.org/officeDocument/2006/relationships/slide" Target="/ppt/slides/slide5.xml" Id="R4fc94645f24a4a92" /><Relationship Type="http://schemas.openxmlformats.org/officeDocument/2006/relationships/slide" Target="/ppt/slides/slide6.xml" Id="Raf72b836fcbe4240" /><Relationship Type="http://schemas.openxmlformats.org/officeDocument/2006/relationships/slide" Target="/ppt/slides/slide7.xml" Id="R94888d89b3e740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78fe899d3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7efc47de2400a" /><Relationship Type="http://schemas.openxmlformats.org/officeDocument/2006/relationships/theme" Target="/ppt/slideMasters/theme/theme1.xml" Id="Rdbdacdda0f52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7efc47de2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134d58d5a42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b4ad6070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d3920eac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107f78f2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f8ae0f59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6d9c99d9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7c7a81e7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