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df1a0faf0248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5e23516fdd4348"/>
  </p:sldMasterIdLst>
  <p:sldIdLst>
    <p:sldId xmlns:r="http://schemas.openxmlformats.org/officeDocument/2006/relationships" id="256" r:id="R1746d53200c74c58"/>
    <p:sldId xmlns:r="http://schemas.openxmlformats.org/officeDocument/2006/relationships" id="257" r:id="Rc2bc1a4f8e664636"/>
    <p:sldId xmlns:r="http://schemas.openxmlformats.org/officeDocument/2006/relationships" id="258" r:id="Rbcc8d9bbeef24e73"/>
    <p:sldId xmlns:r="http://schemas.openxmlformats.org/officeDocument/2006/relationships" id="259" r:id="R8a97d32808d34b87"/>
    <p:sldId xmlns:r="http://schemas.openxmlformats.org/officeDocument/2006/relationships" id="260" r:id="Rcfee120b7d084614"/>
    <p:sldId xmlns:r="http://schemas.openxmlformats.org/officeDocument/2006/relationships" id="261" r:id="Reedf9649d1a74fc6"/>
    <p:sldId xmlns:r="http://schemas.openxmlformats.org/officeDocument/2006/relationships" id="262" r:id="R97d543f64dc340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5e23516fdd4348" /><Relationship Type="http://schemas.openxmlformats.org/officeDocument/2006/relationships/slide" Target="/ppt/slides/slide1.xml" Id="R1746d53200c74c58" /><Relationship Type="http://schemas.openxmlformats.org/officeDocument/2006/relationships/slide" Target="/ppt/slides/slide2.xml" Id="Rc2bc1a4f8e664636" /><Relationship Type="http://schemas.openxmlformats.org/officeDocument/2006/relationships/slide" Target="/ppt/slides/slide3.xml" Id="Rbcc8d9bbeef24e73" /><Relationship Type="http://schemas.openxmlformats.org/officeDocument/2006/relationships/slide" Target="/ppt/slides/slide4.xml" Id="R8a97d32808d34b87" /><Relationship Type="http://schemas.openxmlformats.org/officeDocument/2006/relationships/slide" Target="/ppt/slides/slide5.xml" Id="Rcfee120b7d084614" /><Relationship Type="http://schemas.openxmlformats.org/officeDocument/2006/relationships/slide" Target="/ppt/slides/slide6.xml" Id="Reedf9649d1a74fc6" /><Relationship Type="http://schemas.openxmlformats.org/officeDocument/2006/relationships/slide" Target="/ppt/slides/slide7.xml" Id="R97d543f64dc340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64a813c63a48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c627af4d04fb5" /><Relationship Type="http://schemas.openxmlformats.org/officeDocument/2006/relationships/theme" Target="/ppt/slideMasters/theme/theme1.xml" Id="Rfe55d39ab33842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2c627af4d04f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3377199334b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f330730c343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3ef8e568541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0adfad1924c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684ab6bde47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b53a7e69b4a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e5ce500f940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INNOFI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INNOFI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562 413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1 016 060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TAKALA JARI TERO KALEVI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TAKALA MARI KRISTINE VATN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Hoemsvegen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7019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917 199 043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