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8a3836879a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19dfe3da64ac6"/>
  </p:sldMasterIdLst>
  <p:sldIdLst>
    <p:sldId xmlns:r="http://schemas.openxmlformats.org/officeDocument/2006/relationships" id="256" r:id="R984fa6b0dfd3433a"/>
    <p:sldId xmlns:r="http://schemas.openxmlformats.org/officeDocument/2006/relationships" id="257" r:id="R32f6ea74f1d14ea4"/>
    <p:sldId xmlns:r="http://schemas.openxmlformats.org/officeDocument/2006/relationships" id="258" r:id="R297c3421d8bb4265"/>
    <p:sldId xmlns:r="http://schemas.openxmlformats.org/officeDocument/2006/relationships" id="259" r:id="R2e52ed343e404b6d"/>
    <p:sldId xmlns:r="http://schemas.openxmlformats.org/officeDocument/2006/relationships" id="260" r:id="R6b12299d52db47fa"/>
    <p:sldId xmlns:r="http://schemas.openxmlformats.org/officeDocument/2006/relationships" id="261" r:id="Rfdf17339e2fa4e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19dfe3da64ac6" /><Relationship Type="http://schemas.openxmlformats.org/officeDocument/2006/relationships/slide" Target="/ppt/slides/slide1.xml" Id="R984fa6b0dfd3433a" /><Relationship Type="http://schemas.openxmlformats.org/officeDocument/2006/relationships/slide" Target="/ppt/slides/slide2.xml" Id="R32f6ea74f1d14ea4" /><Relationship Type="http://schemas.openxmlformats.org/officeDocument/2006/relationships/slide" Target="/ppt/slides/slide3.xml" Id="R297c3421d8bb4265" /><Relationship Type="http://schemas.openxmlformats.org/officeDocument/2006/relationships/slide" Target="/ppt/slides/slide4.xml" Id="R2e52ed343e404b6d" /><Relationship Type="http://schemas.openxmlformats.org/officeDocument/2006/relationships/slide" Target="/ppt/slides/slide5.xml" Id="R6b12299d52db47fa" /><Relationship Type="http://schemas.openxmlformats.org/officeDocument/2006/relationships/slide" Target="/ppt/slides/slide6.xml" Id="Rfdf17339e2fa4e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6ab8301804b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086036b024d2a" /><Relationship Type="http://schemas.openxmlformats.org/officeDocument/2006/relationships/theme" Target="/ppt/slideMasters/theme/theme1.xml" Id="Rf69001d1fe0b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086036b02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14cb5079a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665d70eb8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ebd0f63f4c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fe38f5d5d42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f6df67234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75634a0c1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HELGELAND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8657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firmapost@helgelandkraft.no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KRAFT AS</a:t>
            </a:r>
          </a:p>
        </p:txBody>
      </p:sp>
    </p:spTree>
  </p:cSld>
  <p:clrMapOvr>
    <a:masterClrMapping xmlns:a="http://schemas.openxmlformats.org/drawingml/2006/main"/>
  </p:clrMapOvr>
</p:sld>
</file>