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35824dd4bb4b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95f9b6ca7d4c9e"/>
  </p:sldMasterIdLst>
  <p:sldIdLst>
    <p:sldId xmlns:r="http://schemas.openxmlformats.org/officeDocument/2006/relationships" id="256" r:id="Rf323829264244cdb"/>
    <p:sldId xmlns:r="http://schemas.openxmlformats.org/officeDocument/2006/relationships" id="257" r:id="R89a06dea409746c2"/>
    <p:sldId xmlns:r="http://schemas.openxmlformats.org/officeDocument/2006/relationships" id="258" r:id="R143075d9fa7c42cb"/>
    <p:sldId xmlns:r="http://schemas.openxmlformats.org/officeDocument/2006/relationships" id="259" r:id="R69fed2c7d4f44d80"/>
    <p:sldId xmlns:r="http://schemas.openxmlformats.org/officeDocument/2006/relationships" id="260" r:id="R7e0971cadc7b4d2e"/>
    <p:sldId xmlns:r="http://schemas.openxmlformats.org/officeDocument/2006/relationships" id="261" r:id="R3b0154c770a74f2f"/>
    <p:sldId xmlns:r="http://schemas.openxmlformats.org/officeDocument/2006/relationships" id="262" r:id="R62ead503d07c4e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95f9b6ca7d4c9e" /><Relationship Type="http://schemas.openxmlformats.org/officeDocument/2006/relationships/slide" Target="/ppt/slides/slide1.xml" Id="Rf323829264244cdb" /><Relationship Type="http://schemas.openxmlformats.org/officeDocument/2006/relationships/slide" Target="/ppt/slides/slide2.xml" Id="R89a06dea409746c2" /><Relationship Type="http://schemas.openxmlformats.org/officeDocument/2006/relationships/slide" Target="/ppt/slides/slide3.xml" Id="R143075d9fa7c42cb" /><Relationship Type="http://schemas.openxmlformats.org/officeDocument/2006/relationships/slide" Target="/ppt/slides/slide4.xml" Id="R69fed2c7d4f44d80" /><Relationship Type="http://schemas.openxmlformats.org/officeDocument/2006/relationships/slide" Target="/ppt/slides/slide5.xml" Id="R7e0971cadc7b4d2e" /><Relationship Type="http://schemas.openxmlformats.org/officeDocument/2006/relationships/slide" Target="/ppt/slides/slide6.xml" Id="R3b0154c770a74f2f" /><Relationship Type="http://schemas.openxmlformats.org/officeDocument/2006/relationships/slide" Target="/ppt/slides/slide7.xml" Id="R62ead503d07c4e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5fc729422d44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505866a7a469e" /><Relationship Type="http://schemas.openxmlformats.org/officeDocument/2006/relationships/theme" Target="/ppt/slideMasters/theme/theme1.xml" Id="R717813b7831843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4505866a7a46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073de43834f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788c394da44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f5f7ce4864f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781e3139549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ce59d94da47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6435a309d4b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193cde0ff43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HELGELAND KRAFT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HELGELAND KRAFT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101 092 000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32 473 000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2 220 770 000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5 635 300 000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RANA KOMMUNE  –  26,8 %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VEFSN KOMMUNE  –  18,3 %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ALSTAHAUG KOMMUNE  –  10,1 %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BRØNNØY KOMMUNE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HEMNES KOMMUNE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NESNA KOMMUNE  –  4,6 %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8657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firmapost@helgelandkraft.no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917 206 813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KRAFT AS</a:t>
            </a:r>
          </a:p>
        </p:txBody>
      </p:sp>
    </p:spTree>
  </p:cSld>
  <p:clrMapOvr>
    <a:masterClrMapping xmlns:a="http://schemas.openxmlformats.org/drawingml/2006/main"/>
  </p:clrMapOvr>
</p:sld>
</file>