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5b6fd87ed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c5e28f820450d"/>
  </p:sldMasterIdLst>
  <p:sldIdLst>
    <p:sldId xmlns:r="http://schemas.openxmlformats.org/officeDocument/2006/relationships" id="256" r:id="R5b62de2fe6b944da"/>
    <p:sldId xmlns:r="http://schemas.openxmlformats.org/officeDocument/2006/relationships" id="257" r:id="Rdb44e4df1b774fc9"/>
    <p:sldId xmlns:r="http://schemas.openxmlformats.org/officeDocument/2006/relationships" id="258" r:id="Rc39f2f57b54848df"/>
    <p:sldId xmlns:r="http://schemas.openxmlformats.org/officeDocument/2006/relationships" id="259" r:id="Rd3bd812e0e3b4cdd"/>
    <p:sldId xmlns:r="http://schemas.openxmlformats.org/officeDocument/2006/relationships" id="260" r:id="Rbb7573909fe14ff3"/>
    <p:sldId xmlns:r="http://schemas.openxmlformats.org/officeDocument/2006/relationships" id="261" r:id="R75652fc1c2f443fe"/>
    <p:sldId xmlns:r="http://schemas.openxmlformats.org/officeDocument/2006/relationships" id="262" r:id="R7e21db1d4338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c5e28f820450d" /><Relationship Type="http://schemas.openxmlformats.org/officeDocument/2006/relationships/slide" Target="/ppt/slides/slide1.xml" Id="R5b62de2fe6b944da" /><Relationship Type="http://schemas.openxmlformats.org/officeDocument/2006/relationships/slide" Target="/ppt/slides/slide2.xml" Id="Rdb44e4df1b774fc9" /><Relationship Type="http://schemas.openxmlformats.org/officeDocument/2006/relationships/slide" Target="/ppt/slides/slide3.xml" Id="Rc39f2f57b54848df" /><Relationship Type="http://schemas.openxmlformats.org/officeDocument/2006/relationships/slide" Target="/ppt/slides/slide4.xml" Id="Rd3bd812e0e3b4cdd" /><Relationship Type="http://schemas.openxmlformats.org/officeDocument/2006/relationships/slide" Target="/ppt/slides/slide5.xml" Id="Rbb7573909fe14ff3" /><Relationship Type="http://schemas.openxmlformats.org/officeDocument/2006/relationships/slide" Target="/ppt/slides/slide6.xml" Id="R75652fc1c2f443fe" /><Relationship Type="http://schemas.openxmlformats.org/officeDocument/2006/relationships/slide" Target="/ppt/slides/slide7.xml" Id="R7e21db1d4338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85bd0431c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266eb01645cf" /><Relationship Type="http://schemas.openxmlformats.org/officeDocument/2006/relationships/theme" Target="/ppt/slideMasters/theme/theme1.xml" Id="R795a6f4d9bae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b266eb016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3c166069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b9ef880c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6b21e70e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04111516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b37eaa6e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d9fb91216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45c1acf3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