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c4d84990b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2ee7903f04cf6"/>
  </p:sldMasterIdLst>
  <p:sldIdLst>
    <p:sldId xmlns:r="http://schemas.openxmlformats.org/officeDocument/2006/relationships" id="256" r:id="Re9bd99519f9c411d"/>
    <p:sldId xmlns:r="http://schemas.openxmlformats.org/officeDocument/2006/relationships" id="257" r:id="R1ce6fce027be4c96"/>
    <p:sldId xmlns:r="http://schemas.openxmlformats.org/officeDocument/2006/relationships" id="258" r:id="Rb3f831839d5645ce"/>
    <p:sldId xmlns:r="http://schemas.openxmlformats.org/officeDocument/2006/relationships" id="259" r:id="R094235b71f204812"/>
    <p:sldId xmlns:r="http://schemas.openxmlformats.org/officeDocument/2006/relationships" id="260" r:id="R73cb65759fc04e55"/>
    <p:sldId xmlns:r="http://schemas.openxmlformats.org/officeDocument/2006/relationships" id="261" r:id="R5a3df80bda1343c2"/>
    <p:sldId xmlns:r="http://schemas.openxmlformats.org/officeDocument/2006/relationships" id="262" r:id="Rc7deedf1cf4b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2ee7903f04cf6" /><Relationship Type="http://schemas.openxmlformats.org/officeDocument/2006/relationships/slide" Target="/ppt/slides/slide1.xml" Id="Re9bd99519f9c411d" /><Relationship Type="http://schemas.openxmlformats.org/officeDocument/2006/relationships/slide" Target="/ppt/slides/slide2.xml" Id="R1ce6fce027be4c96" /><Relationship Type="http://schemas.openxmlformats.org/officeDocument/2006/relationships/slide" Target="/ppt/slides/slide3.xml" Id="Rb3f831839d5645ce" /><Relationship Type="http://schemas.openxmlformats.org/officeDocument/2006/relationships/slide" Target="/ppt/slides/slide4.xml" Id="R094235b71f204812" /><Relationship Type="http://schemas.openxmlformats.org/officeDocument/2006/relationships/slide" Target="/ppt/slides/slide5.xml" Id="R73cb65759fc04e55" /><Relationship Type="http://schemas.openxmlformats.org/officeDocument/2006/relationships/slide" Target="/ppt/slides/slide6.xml" Id="R5a3df80bda1343c2" /><Relationship Type="http://schemas.openxmlformats.org/officeDocument/2006/relationships/slide" Target="/ppt/slides/slide7.xml" Id="Rc7deedf1cf4b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45b3e9e06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c111bb9054bcc" /><Relationship Type="http://schemas.openxmlformats.org/officeDocument/2006/relationships/theme" Target="/ppt/slideMasters/theme/theme1.xml" Id="Rc32b2f3391a7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c111bb905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d50d3ab42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3aacc0766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8610645c3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cc8eb2683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518ac4495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7bb5833e64e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eeb821978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3 280 844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61 554 999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74 092 634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