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d7ab6ceb9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041baaf2e4370"/>
  </p:sldMasterIdLst>
  <p:sldIdLst>
    <p:sldId xmlns:r="http://schemas.openxmlformats.org/officeDocument/2006/relationships" id="256" r:id="R0f6158db62124259"/>
    <p:sldId xmlns:r="http://schemas.openxmlformats.org/officeDocument/2006/relationships" id="257" r:id="Rb5b24f8939104739"/>
    <p:sldId xmlns:r="http://schemas.openxmlformats.org/officeDocument/2006/relationships" id="258" r:id="Ra18da4b139fd474b"/>
    <p:sldId xmlns:r="http://schemas.openxmlformats.org/officeDocument/2006/relationships" id="259" r:id="R1b28279fd6a54d69"/>
    <p:sldId xmlns:r="http://schemas.openxmlformats.org/officeDocument/2006/relationships" id="260" r:id="Re51166feaf764378"/>
    <p:sldId xmlns:r="http://schemas.openxmlformats.org/officeDocument/2006/relationships" id="261" r:id="Ra5abce9f94a0467a"/>
    <p:sldId xmlns:r="http://schemas.openxmlformats.org/officeDocument/2006/relationships" id="262" r:id="Rd925fa40dd23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041baaf2e4370" /><Relationship Type="http://schemas.openxmlformats.org/officeDocument/2006/relationships/slide" Target="/ppt/slides/slide1.xml" Id="R0f6158db62124259" /><Relationship Type="http://schemas.openxmlformats.org/officeDocument/2006/relationships/slide" Target="/ppt/slides/slide2.xml" Id="Rb5b24f8939104739" /><Relationship Type="http://schemas.openxmlformats.org/officeDocument/2006/relationships/slide" Target="/ppt/slides/slide3.xml" Id="Ra18da4b139fd474b" /><Relationship Type="http://schemas.openxmlformats.org/officeDocument/2006/relationships/slide" Target="/ppt/slides/slide4.xml" Id="R1b28279fd6a54d69" /><Relationship Type="http://schemas.openxmlformats.org/officeDocument/2006/relationships/slide" Target="/ppt/slides/slide5.xml" Id="Re51166feaf764378" /><Relationship Type="http://schemas.openxmlformats.org/officeDocument/2006/relationships/slide" Target="/ppt/slides/slide6.xml" Id="Ra5abce9f94a0467a" /><Relationship Type="http://schemas.openxmlformats.org/officeDocument/2006/relationships/slide" Target="/ppt/slides/slide7.xml" Id="Rd925fa40dd23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158a83f8e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eb778a194233" /><Relationship Type="http://schemas.openxmlformats.org/officeDocument/2006/relationships/theme" Target="/ppt/slideMasters/theme/theme1.xml" Id="Rbb8f0864d99f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4eb778a19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308a05bf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15666124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2566b22b7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457043a08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6c2edc42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6e96dbd9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57836d714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