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3a876793b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68cc3ae0a4948"/>
  </p:sldMasterIdLst>
  <p:sldIdLst>
    <p:sldId xmlns:r="http://schemas.openxmlformats.org/officeDocument/2006/relationships" id="256" r:id="R8c59dcdc8f48484d"/>
    <p:sldId xmlns:r="http://schemas.openxmlformats.org/officeDocument/2006/relationships" id="257" r:id="R72f62ae650054b8e"/>
    <p:sldId xmlns:r="http://schemas.openxmlformats.org/officeDocument/2006/relationships" id="258" r:id="R88b7b8ddd15c480b"/>
    <p:sldId xmlns:r="http://schemas.openxmlformats.org/officeDocument/2006/relationships" id="259" r:id="R09f1783aba824ffd"/>
    <p:sldId xmlns:r="http://schemas.openxmlformats.org/officeDocument/2006/relationships" id="260" r:id="R9ecec23bd74b4711"/>
    <p:sldId xmlns:r="http://schemas.openxmlformats.org/officeDocument/2006/relationships" id="261" r:id="R10e4c31bb42842a7"/>
    <p:sldId xmlns:r="http://schemas.openxmlformats.org/officeDocument/2006/relationships" id="262" r:id="Rb30854d38f77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68cc3ae0a4948" /><Relationship Type="http://schemas.openxmlformats.org/officeDocument/2006/relationships/slide" Target="/ppt/slides/slide1.xml" Id="R8c59dcdc8f48484d" /><Relationship Type="http://schemas.openxmlformats.org/officeDocument/2006/relationships/slide" Target="/ppt/slides/slide2.xml" Id="R72f62ae650054b8e" /><Relationship Type="http://schemas.openxmlformats.org/officeDocument/2006/relationships/slide" Target="/ppt/slides/slide3.xml" Id="R88b7b8ddd15c480b" /><Relationship Type="http://schemas.openxmlformats.org/officeDocument/2006/relationships/slide" Target="/ppt/slides/slide4.xml" Id="R09f1783aba824ffd" /><Relationship Type="http://schemas.openxmlformats.org/officeDocument/2006/relationships/slide" Target="/ppt/slides/slide5.xml" Id="R9ecec23bd74b4711" /><Relationship Type="http://schemas.openxmlformats.org/officeDocument/2006/relationships/slide" Target="/ppt/slides/slide6.xml" Id="R10e4c31bb42842a7" /><Relationship Type="http://schemas.openxmlformats.org/officeDocument/2006/relationships/slide" Target="/ppt/slides/slide7.xml" Id="Rb30854d38f77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3bffffc92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98825c58a48e6" /><Relationship Type="http://schemas.openxmlformats.org/officeDocument/2006/relationships/theme" Target="/ppt/slideMasters/theme/theme1.xml" Id="R4a3aff5437c1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98825c58a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db9f9565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d6a45a1e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fcee12232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8e2b7996a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0f5ddb181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56e906c2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5ff1e7739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