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d1c2c58dd14c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9fcc228eae4809"/>
  </p:sldMasterIdLst>
  <p:sldIdLst>
    <p:sldId xmlns:r="http://schemas.openxmlformats.org/officeDocument/2006/relationships" id="256" r:id="R615b4595cdd6442c"/>
    <p:sldId xmlns:r="http://schemas.openxmlformats.org/officeDocument/2006/relationships" id="257" r:id="R526eb5157b094ba3"/>
    <p:sldId xmlns:r="http://schemas.openxmlformats.org/officeDocument/2006/relationships" id="258" r:id="Rb9f09e8f5b244e8e"/>
    <p:sldId xmlns:r="http://schemas.openxmlformats.org/officeDocument/2006/relationships" id="259" r:id="Rbde281f713b24366"/>
    <p:sldId xmlns:r="http://schemas.openxmlformats.org/officeDocument/2006/relationships" id="260" r:id="Rcefd1e13e19c428f"/>
    <p:sldId xmlns:r="http://schemas.openxmlformats.org/officeDocument/2006/relationships" id="261" r:id="R1d0b269e963240bc"/>
    <p:sldId xmlns:r="http://schemas.openxmlformats.org/officeDocument/2006/relationships" id="262" r:id="R7abdb249e6c046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9fcc228eae4809" /><Relationship Type="http://schemas.openxmlformats.org/officeDocument/2006/relationships/slide" Target="/ppt/slides/slide1.xml" Id="R615b4595cdd6442c" /><Relationship Type="http://schemas.openxmlformats.org/officeDocument/2006/relationships/slide" Target="/ppt/slides/slide2.xml" Id="R526eb5157b094ba3" /><Relationship Type="http://schemas.openxmlformats.org/officeDocument/2006/relationships/slide" Target="/ppt/slides/slide3.xml" Id="Rb9f09e8f5b244e8e" /><Relationship Type="http://schemas.openxmlformats.org/officeDocument/2006/relationships/slide" Target="/ppt/slides/slide4.xml" Id="Rbde281f713b24366" /><Relationship Type="http://schemas.openxmlformats.org/officeDocument/2006/relationships/slide" Target="/ppt/slides/slide5.xml" Id="Rcefd1e13e19c428f" /><Relationship Type="http://schemas.openxmlformats.org/officeDocument/2006/relationships/slide" Target="/ppt/slides/slide6.xml" Id="R1d0b269e963240bc" /><Relationship Type="http://schemas.openxmlformats.org/officeDocument/2006/relationships/slide" Target="/ppt/slides/slide7.xml" Id="R7abdb249e6c046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7bba4f235549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79cf8514c44a5" /><Relationship Type="http://schemas.openxmlformats.org/officeDocument/2006/relationships/theme" Target="/ppt/slideMasters/theme/theme1.xml" Id="R39e562e52d3047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279cf8514c44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036891b8240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cec950b484e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0cd374e8f4c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cee9e4c9245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f5794d25f4e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1309596ae42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18d696ed942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BORGSUND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−1 960 442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35 151 232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35 242 422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BORGSUND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917 348 510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