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344b1e258f46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198e27d11d4f83"/>
  </p:sldMasterIdLst>
  <p:sldIdLst>
    <p:sldId xmlns:r="http://schemas.openxmlformats.org/officeDocument/2006/relationships" id="256" r:id="Rc29a64b6d4264631"/>
    <p:sldId xmlns:r="http://schemas.openxmlformats.org/officeDocument/2006/relationships" id="257" r:id="Ra7bce6718af543c8"/>
    <p:sldId xmlns:r="http://schemas.openxmlformats.org/officeDocument/2006/relationships" id="258" r:id="R0f307a4f3ba5432f"/>
    <p:sldId xmlns:r="http://schemas.openxmlformats.org/officeDocument/2006/relationships" id="259" r:id="R5b3e54fff5564edf"/>
    <p:sldId xmlns:r="http://schemas.openxmlformats.org/officeDocument/2006/relationships" id="260" r:id="Rc3f8ff4ab8014809"/>
    <p:sldId xmlns:r="http://schemas.openxmlformats.org/officeDocument/2006/relationships" id="261" r:id="R8802522fe89f4631"/>
    <p:sldId xmlns:r="http://schemas.openxmlformats.org/officeDocument/2006/relationships" id="262" r:id="R73edb93462e64c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198e27d11d4f83" /><Relationship Type="http://schemas.openxmlformats.org/officeDocument/2006/relationships/slide" Target="/ppt/slides/slide1.xml" Id="Rc29a64b6d4264631" /><Relationship Type="http://schemas.openxmlformats.org/officeDocument/2006/relationships/slide" Target="/ppt/slides/slide2.xml" Id="Ra7bce6718af543c8" /><Relationship Type="http://schemas.openxmlformats.org/officeDocument/2006/relationships/slide" Target="/ppt/slides/slide3.xml" Id="R0f307a4f3ba5432f" /><Relationship Type="http://schemas.openxmlformats.org/officeDocument/2006/relationships/slide" Target="/ppt/slides/slide4.xml" Id="R5b3e54fff5564edf" /><Relationship Type="http://schemas.openxmlformats.org/officeDocument/2006/relationships/slide" Target="/ppt/slides/slide5.xml" Id="Rc3f8ff4ab8014809" /><Relationship Type="http://schemas.openxmlformats.org/officeDocument/2006/relationships/slide" Target="/ppt/slides/slide6.xml" Id="R8802522fe89f4631" /><Relationship Type="http://schemas.openxmlformats.org/officeDocument/2006/relationships/slide" Target="/ppt/slides/slide7.xml" Id="R73edb93462e64c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08437085f4f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b5026da5704a0a" /><Relationship Type="http://schemas.openxmlformats.org/officeDocument/2006/relationships/theme" Target="/ppt/slideMasters/theme/theme1.xml" Id="R03042150067648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b5026da5704a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39a7d801b45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45d8b6aa94b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944eefc3849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e6acad2ed43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3e6f1958994a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f8c1f00564c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584f09d1c4a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WESTMOOR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WESTMOOR HOLDING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−695 981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832 831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176 649 952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183 854 466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FØRRE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Strandgate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917 349 118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WESTMOOR HOLDING AS</a:t>
            </a:r>
          </a:p>
        </p:txBody>
      </p:sp>
    </p:spTree>
  </p:cSld>
  <p:clrMapOvr>
    <a:masterClrMapping xmlns:a="http://schemas.openxmlformats.org/drawingml/2006/main"/>
  </p:clrMapOvr>
</p:sld>
</file>