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11809d5c6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8270ae82f40b3"/>
  </p:sldMasterIdLst>
  <p:sldIdLst>
    <p:sldId xmlns:r="http://schemas.openxmlformats.org/officeDocument/2006/relationships" id="256" r:id="Ra26b3add81af40dc"/>
    <p:sldId xmlns:r="http://schemas.openxmlformats.org/officeDocument/2006/relationships" id="257" r:id="R0e2a347aba334d61"/>
    <p:sldId xmlns:r="http://schemas.openxmlformats.org/officeDocument/2006/relationships" id="258" r:id="R2bb73eda6a124c59"/>
    <p:sldId xmlns:r="http://schemas.openxmlformats.org/officeDocument/2006/relationships" id="259" r:id="R70ca4c8fe5a64598"/>
    <p:sldId xmlns:r="http://schemas.openxmlformats.org/officeDocument/2006/relationships" id="260" r:id="R3c899909e9164cd0"/>
    <p:sldId xmlns:r="http://schemas.openxmlformats.org/officeDocument/2006/relationships" id="261" r:id="R06b5ee979ad44432"/>
    <p:sldId xmlns:r="http://schemas.openxmlformats.org/officeDocument/2006/relationships" id="262" r:id="R2a58c423bfdd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8270ae82f40b3" /><Relationship Type="http://schemas.openxmlformats.org/officeDocument/2006/relationships/slide" Target="/ppt/slides/slide1.xml" Id="Ra26b3add81af40dc" /><Relationship Type="http://schemas.openxmlformats.org/officeDocument/2006/relationships/slide" Target="/ppt/slides/slide2.xml" Id="R0e2a347aba334d61" /><Relationship Type="http://schemas.openxmlformats.org/officeDocument/2006/relationships/slide" Target="/ppt/slides/slide3.xml" Id="R2bb73eda6a124c59" /><Relationship Type="http://schemas.openxmlformats.org/officeDocument/2006/relationships/slide" Target="/ppt/slides/slide4.xml" Id="R70ca4c8fe5a64598" /><Relationship Type="http://schemas.openxmlformats.org/officeDocument/2006/relationships/slide" Target="/ppt/slides/slide5.xml" Id="R3c899909e9164cd0" /><Relationship Type="http://schemas.openxmlformats.org/officeDocument/2006/relationships/slide" Target="/ppt/slides/slide6.xml" Id="R06b5ee979ad44432" /><Relationship Type="http://schemas.openxmlformats.org/officeDocument/2006/relationships/slide" Target="/ppt/slides/slide7.xml" Id="R2a58c423bfdd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7b3a932ce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3f04eabe44eb" /><Relationship Type="http://schemas.openxmlformats.org/officeDocument/2006/relationships/theme" Target="/ppt/slideMasters/theme/theme1.xml" Id="R894859dcc076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b3f04eabe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612b1d90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a4352663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daa97344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c4710f56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c6c4b706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c9a30d4b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466306784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BAADE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