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d341bf8b2941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afb0cbc45641dd"/>
  </p:sldMasterIdLst>
  <p:sldIdLst>
    <p:sldId xmlns:r="http://schemas.openxmlformats.org/officeDocument/2006/relationships" id="256" r:id="R549ce816c30b4474"/>
    <p:sldId xmlns:r="http://schemas.openxmlformats.org/officeDocument/2006/relationships" id="257" r:id="R26bc0594f6c84314"/>
    <p:sldId xmlns:r="http://schemas.openxmlformats.org/officeDocument/2006/relationships" id="258" r:id="R8ebc563c179045ff"/>
    <p:sldId xmlns:r="http://schemas.openxmlformats.org/officeDocument/2006/relationships" id="259" r:id="Rc9cf8a7ac3f94435"/>
    <p:sldId xmlns:r="http://schemas.openxmlformats.org/officeDocument/2006/relationships" id="260" r:id="R78305c97a66b4d42"/>
    <p:sldId xmlns:r="http://schemas.openxmlformats.org/officeDocument/2006/relationships" id="261" r:id="R75f3f855904c4407"/>
    <p:sldId xmlns:r="http://schemas.openxmlformats.org/officeDocument/2006/relationships" id="262" r:id="Rd66a9ca9ca0a4f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afb0cbc45641dd" /><Relationship Type="http://schemas.openxmlformats.org/officeDocument/2006/relationships/slide" Target="/ppt/slides/slide1.xml" Id="R549ce816c30b4474" /><Relationship Type="http://schemas.openxmlformats.org/officeDocument/2006/relationships/slide" Target="/ppt/slides/slide2.xml" Id="R26bc0594f6c84314" /><Relationship Type="http://schemas.openxmlformats.org/officeDocument/2006/relationships/slide" Target="/ppt/slides/slide3.xml" Id="R8ebc563c179045ff" /><Relationship Type="http://schemas.openxmlformats.org/officeDocument/2006/relationships/slide" Target="/ppt/slides/slide4.xml" Id="Rc9cf8a7ac3f94435" /><Relationship Type="http://schemas.openxmlformats.org/officeDocument/2006/relationships/slide" Target="/ppt/slides/slide5.xml" Id="R78305c97a66b4d42" /><Relationship Type="http://schemas.openxmlformats.org/officeDocument/2006/relationships/slide" Target="/ppt/slides/slide6.xml" Id="R75f3f855904c4407" /><Relationship Type="http://schemas.openxmlformats.org/officeDocument/2006/relationships/slide" Target="/ppt/slides/slide7.xml" Id="Rd66a9ca9ca0a4f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68f4de76ab4d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c3b657e0b428d" /><Relationship Type="http://schemas.openxmlformats.org/officeDocument/2006/relationships/theme" Target="/ppt/slideMasters/theme/theme1.xml" Id="R65df1573cb7344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6c3b657e0b42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4b23f361a48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19c2fc2f54e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0c9aed12c43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06bb549a143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9484d4fd54e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61cb7439640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9a65ff1f347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NORREIN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NORREIN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NORREIN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NORREIN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NORREIN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NORREIN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190 702 070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128 973 677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103 786 064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14 560 830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164 574 473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NORREIN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GELATHO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OLFA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RODAPE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NORREIN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Norrein AS, Kongens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917 377 529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NORREIN AS</a:t>
            </a:r>
          </a:p>
        </p:txBody>
      </p:sp>
    </p:spTree>
  </p:cSld>
  <p:clrMapOvr>
    <a:masterClrMapping xmlns:a="http://schemas.openxmlformats.org/drawingml/2006/main"/>
  </p:clrMapOvr>
</p:sld>
</file>