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14fab15e8645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bf81afe21748b3"/>
  </p:sldMasterIdLst>
  <p:sldIdLst>
    <p:sldId xmlns:r="http://schemas.openxmlformats.org/officeDocument/2006/relationships" id="256" r:id="R2f51b8c23b0e42a9"/>
    <p:sldId xmlns:r="http://schemas.openxmlformats.org/officeDocument/2006/relationships" id="257" r:id="R1d3ab078bad543be"/>
    <p:sldId xmlns:r="http://schemas.openxmlformats.org/officeDocument/2006/relationships" id="258" r:id="Rd2cfb4e4aea847f3"/>
    <p:sldId xmlns:r="http://schemas.openxmlformats.org/officeDocument/2006/relationships" id="259" r:id="R5c7485c65e904e30"/>
    <p:sldId xmlns:r="http://schemas.openxmlformats.org/officeDocument/2006/relationships" id="260" r:id="Rbcc53c9ce4364cb8"/>
    <p:sldId xmlns:r="http://schemas.openxmlformats.org/officeDocument/2006/relationships" id="261" r:id="Re6d85e69bd8f4c2e"/>
    <p:sldId xmlns:r="http://schemas.openxmlformats.org/officeDocument/2006/relationships" id="262" r:id="Rc7d18551796244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f81afe21748b3" /><Relationship Type="http://schemas.openxmlformats.org/officeDocument/2006/relationships/slide" Target="/ppt/slides/slide1.xml" Id="R2f51b8c23b0e42a9" /><Relationship Type="http://schemas.openxmlformats.org/officeDocument/2006/relationships/slide" Target="/ppt/slides/slide2.xml" Id="R1d3ab078bad543be" /><Relationship Type="http://schemas.openxmlformats.org/officeDocument/2006/relationships/slide" Target="/ppt/slides/slide3.xml" Id="Rd2cfb4e4aea847f3" /><Relationship Type="http://schemas.openxmlformats.org/officeDocument/2006/relationships/slide" Target="/ppt/slides/slide4.xml" Id="R5c7485c65e904e30" /><Relationship Type="http://schemas.openxmlformats.org/officeDocument/2006/relationships/slide" Target="/ppt/slides/slide5.xml" Id="Rbcc53c9ce4364cb8" /><Relationship Type="http://schemas.openxmlformats.org/officeDocument/2006/relationships/slide" Target="/ppt/slides/slide6.xml" Id="Re6d85e69bd8f4c2e" /><Relationship Type="http://schemas.openxmlformats.org/officeDocument/2006/relationships/slide" Target="/ppt/slides/slide7.xml" Id="Rc7d18551796244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b583bc9394e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f60703a5b4fc5" /><Relationship Type="http://schemas.openxmlformats.org/officeDocument/2006/relationships/theme" Target="/ppt/slideMasters/theme/theme1.xml" Id="Re3882fefaa854d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7f60703a5b4f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3285d0ad04d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09b1633a5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ef5d956c949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a7e8cd4d240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1c99e5c9645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2779f7d2a47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821f2937748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TP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2 279 198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3 064 887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Sunnlandsskrenten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917 386 552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