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24c5a0c69e45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e0728ee43f4f1a"/>
  </p:sldMasterIdLst>
  <p:sldIdLst>
    <p:sldId xmlns:r="http://schemas.openxmlformats.org/officeDocument/2006/relationships" id="256" r:id="R0f6b7735dafc4bd9"/>
    <p:sldId xmlns:r="http://schemas.openxmlformats.org/officeDocument/2006/relationships" id="257" r:id="R3c709817ed924971"/>
    <p:sldId xmlns:r="http://schemas.openxmlformats.org/officeDocument/2006/relationships" id="258" r:id="R2ec568e89c7745b3"/>
    <p:sldId xmlns:r="http://schemas.openxmlformats.org/officeDocument/2006/relationships" id="259" r:id="R771539d1cc1e49f6"/>
    <p:sldId xmlns:r="http://schemas.openxmlformats.org/officeDocument/2006/relationships" id="260" r:id="Rf813f67f4bfc4dbd"/>
    <p:sldId xmlns:r="http://schemas.openxmlformats.org/officeDocument/2006/relationships" id="261" r:id="Rd075dc3170d241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e0728ee43f4f1a" /><Relationship Type="http://schemas.openxmlformats.org/officeDocument/2006/relationships/slide" Target="/ppt/slides/slide1.xml" Id="R0f6b7735dafc4bd9" /><Relationship Type="http://schemas.openxmlformats.org/officeDocument/2006/relationships/slide" Target="/ppt/slides/slide2.xml" Id="R3c709817ed924971" /><Relationship Type="http://schemas.openxmlformats.org/officeDocument/2006/relationships/slide" Target="/ppt/slides/slide3.xml" Id="R2ec568e89c7745b3" /><Relationship Type="http://schemas.openxmlformats.org/officeDocument/2006/relationships/slide" Target="/ppt/slides/slide4.xml" Id="R771539d1cc1e49f6" /><Relationship Type="http://schemas.openxmlformats.org/officeDocument/2006/relationships/slide" Target="/ppt/slides/slide5.xml" Id="Rf813f67f4bfc4dbd" /><Relationship Type="http://schemas.openxmlformats.org/officeDocument/2006/relationships/slide" Target="/ppt/slides/slide6.xml" Id="Rd075dc3170d241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b6102b53044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49a3e1f774e81" /><Relationship Type="http://schemas.openxmlformats.org/officeDocument/2006/relationships/theme" Target="/ppt/slideMasters/theme/theme1.xml" Id="R7a3d96e3c79b46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449a3e1f774e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12ec0dc724b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a04cf17fc47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81c38bfd542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3d2fd953a41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fbb46015247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4519435f644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MF VITENSKAPELIG HØYSKOLE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MF VITENSKAPELIG HØYSKOLE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150 570 199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−970 441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3 424 094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75 687 956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114 109 165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Gydas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59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917 387 079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