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4dd6ea68cc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1e95bef394648"/>
  </p:sldMasterIdLst>
  <p:sldIdLst>
    <p:sldId xmlns:r="http://schemas.openxmlformats.org/officeDocument/2006/relationships" id="256" r:id="R484c0f6266f74b88"/>
    <p:sldId xmlns:r="http://schemas.openxmlformats.org/officeDocument/2006/relationships" id="257" r:id="R5256ab4b3a75442f"/>
    <p:sldId xmlns:r="http://schemas.openxmlformats.org/officeDocument/2006/relationships" id="258" r:id="R09616a7410a244e3"/>
    <p:sldId xmlns:r="http://schemas.openxmlformats.org/officeDocument/2006/relationships" id="259" r:id="Rf4000579e6d24518"/>
    <p:sldId xmlns:r="http://schemas.openxmlformats.org/officeDocument/2006/relationships" id="260" r:id="R376cfa0ffd5e4a7e"/>
    <p:sldId xmlns:r="http://schemas.openxmlformats.org/officeDocument/2006/relationships" id="261" r:id="R40710b5f51294617"/>
    <p:sldId xmlns:r="http://schemas.openxmlformats.org/officeDocument/2006/relationships" id="262" r:id="R30d6a62e4f3f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1e95bef394648" /><Relationship Type="http://schemas.openxmlformats.org/officeDocument/2006/relationships/slide" Target="/ppt/slides/slide1.xml" Id="R484c0f6266f74b88" /><Relationship Type="http://schemas.openxmlformats.org/officeDocument/2006/relationships/slide" Target="/ppt/slides/slide2.xml" Id="R5256ab4b3a75442f" /><Relationship Type="http://schemas.openxmlformats.org/officeDocument/2006/relationships/slide" Target="/ppt/slides/slide3.xml" Id="R09616a7410a244e3" /><Relationship Type="http://schemas.openxmlformats.org/officeDocument/2006/relationships/slide" Target="/ppt/slides/slide4.xml" Id="Rf4000579e6d24518" /><Relationship Type="http://schemas.openxmlformats.org/officeDocument/2006/relationships/slide" Target="/ppt/slides/slide5.xml" Id="R376cfa0ffd5e4a7e" /><Relationship Type="http://schemas.openxmlformats.org/officeDocument/2006/relationships/slide" Target="/ppt/slides/slide6.xml" Id="R40710b5f51294617" /><Relationship Type="http://schemas.openxmlformats.org/officeDocument/2006/relationships/slide" Target="/ppt/slides/slide7.xml" Id="R30d6a62e4f3f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9c42a3832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a497cae64021" /><Relationship Type="http://schemas.openxmlformats.org/officeDocument/2006/relationships/theme" Target="/ppt/slideMasters/theme/theme1.xml" Id="R333df999fafe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e2a497cae6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56aec8a94f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fcdedb385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a52eaac13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d10491122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8cc60cf5a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d0f3fd0804d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49df781b9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GEFI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31 298 046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39 458 381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42 548 771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917 405 956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