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3afa4d7a2844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f1a6ab1a53452f"/>
  </p:sldMasterIdLst>
  <p:sldIdLst>
    <p:sldId xmlns:r="http://schemas.openxmlformats.org/officeDocument/2006/relationships" id="256" r:id="Rc1eb5e1e5d64429b"/>
    <p:sldId xmlns:r="http://schemas.openxmlformats.org/officeDocument/2006/relationships" id="257" r:id="Rc7cb8156f2b64e38"/>
    <p:sldId xmlns:r="http://schemas.openxmlformats.org/officeDocument/2006/relationships" id="258" r:id="Rd22ac525e12c4fc0"/>
    <p:sldId xmlns:r="http://schemas.openxmlformats.org/officeDocument/2006/relationships" id="259" r:id="R8865aea76e9d4d40"/>
    <p:sldId xmlns:r="http://schemas.openxmlformats.org/officeDocument/2006/relationships" id="260" r:id="R90eb6827ed224b49"/>
    <p:sldId xmlns:r="http://schemas.openxmlformats.org/officeDocument/2006/relationships" id="261" r:id="R1d8f188ab1d24f61"/>
    <p:sldId xmlns:r="http://schemas.openxmlformats.org/officeDocument/2006/relationships" id="262" r:id="Rca64e87eea844d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f1a6ab1a53452f" /><Relationship Type="http://schemas.openxmlformats.org/officeDocument/2006/relationships/slide" Target="/ppt/slides/slide1.xml" Id="Rc1eb5e1e5d64429b" /><Relationship Type="http://schemas.openxmlformats.org/officeDocument/2006/relationships/slide" Target="/ppt/slides/slide2.xml" Id="Rc7cb8156f2b64e38" /><Relationship Type="http://schemas.openxmlformats.org/officeDocument/2006/relationships/slide" Target="/ppt/slides/slide3.xml" Id="Rd22ac525e12c4fc0" /><Relationship Type="http://schemas.openxmlformats.org/officeDocument/2006/relationships/slide" Target="/ppt/slides/slide4.xml" Id="R8865aea76e9d4d40" /><Relationship Type="http://schemas.openxmlformats.org/officeDocument/2006/relationships/slide" Target="/ppt/slides/slide5.xml" Id="R90eb6827ed224b49" /><Relationship Type="http://schemas.openxmlformats.org/officeDocument/2006/relationships/slide" Target="/ppt/slides/slide6.xml" Id="R1d8f188ab1d24f61" /><Relationship Type="http://schemas.openxmlformats.org/officeDocument/2006/relationships/slide" Target="/ppt/slides/slide7.xml" Id="Rca64e87eea844d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f026ff20f043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d787960c8414c" /><Relationship Type="http://schemas.openxmlformats.org/officeDocument/2006/relationships/theme" Target="/ppt/slideMasters/theme/theme1.xml" Id="R5e749426801545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ed787960c841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e7e13adb940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22cbf658e49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de2a0ffed43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a4677f50541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6fbd2d6a54e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4947c87b245a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a6062fd44841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STALLBAKKEN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STALLBAKKEN HOLDING AS ble etablert [år] og holder til i Stadsbygd.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288 361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4 497 301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4 537 464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SCHEI ARNE HÅKON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7105 Stadsbygd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917 426 937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STALLBAKKEN HOLDING AS</a:t>
            </a:r>
          </a:p>
        </p:txBody>
      </p:sp>
    </p:spTree>
  </p:cSld>
  <p:clrMapOvr>
    <a:masterClrMapping xmlns:a="http://schemas.openxmlformats.org/drawingml/2006/main"/>
  </p:clrMapOvr>
</p:sld>
</file>