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24b79ec16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76756d6644b30"/>
  </p:sldMasterIdLst>
  <p:sldIdLst>
    <p:sldId xmlns:r="http://schemas.openxmlformats.org/officeDocument/2006/relationships" id="256" r:id="R7ce0ee99195144d6"/>
    <p:sldId xmlns:r="http://schemas.openxmlformats.org/officeDocument/2006/relationships" id="257" r:id="Rf9bca319e5484c75"/>
    <p:sldId xmlns:r="http://schemas.openxmlformats.org/officeDocument/2006/relationships" id="258" r:id="Ra2860e1206b94ab5"/>
    <p:sldId xmlns:r="http://schemas.openxmlformats.org/officeDocument/2006/relationships" id="259" r:id="R8c288555757a4698"/>
    <p:sldId xmlns:r="http://schemas.openxmlformats.org/officeDocument/2006/relationships" id="260" r:id="Re3505aa1c6f746a5"/>
    <p:sldId xmlns:r="http://schemas.openxmlformats.org/officeDocument/2006/relationships" id="261" r:id="Reaf95417cdb7406d"/>
    <p:sldId xmlns:r="http://schemas.openxmlformats.org/officeDocument/2006/relationships" id="262" r:id="Rf4a007636036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76756d6644b30" /><Relationship Type="http://schemas.openxmlformats.org/officeDocument/2006/relationships/slide" Target="/ppt/slides/slide1.xml" Id="R7ce0ee99195144d6" /><Relationship Type="http://schemas.openxmlformats.org/officeDocument/2006/relationships/slide" Target="/ppt/slides/slide2.xml" Id="Rf9bca319e5484c75" /><Relationship Type="http://schemas.openxmlformats.org/officeDocument/2006/relationships/slide" Target="/ppt/slides/slide3.xml" Id="Ra2860e1206b94ab5" /><Relationship Type="http://schemas.openxmlformats.org/officeDocument/2006/relationships/slide" Target="/ppt/slides/slide4.xml" Id="R8c288555757a4698" /><Relationship Type="http://schemas.openxmlformats.org/officeDocument/2006/relationships/slide" Target="/ppt/slides/slide5.xml" Id="Re3505aa1c6f746a5" /><Relationship Type="http://schemas.openxmlformats.org/officeDocument/2006/relationships/slide" Target="/ppt/slides/slide6.xml" Id="Reaf95417cdb7406d" /><Relationship Type="http://schemas.openxmlformats.org/officeDocument/2006/relationships/slide" Target="/ppt/slides/slide7.xml" Id="Rf4a007636036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6779d32ac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7ed815b1e4716" /><Relationship Type="http://schemas.openxmlformats.org/officeDocument/2006/relationships/theme" Target="/ppt/slideMasters/theme/theme1.xml" Id="R2f5665687149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7ed815b1e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5eea90d5c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16808801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27bbd54b3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61070159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44da12fb5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5aaf58dd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c6e6a2397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KARI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SKJELLET RAGNAR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917 439 362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