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6d62df976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a2762a5a7433f"/>
  </p:sldMasterIdLst>
  <p:sldIdLst>
    <p:sldId xmlns:r="http://schemas.openxmlformats.org/officeDocument/2006/relationships" id="256" r:id="Rac377997e64b4278"/>
    <p:sldId xmlns:r="http://schemas.openxmlformats.org/officeDocument/2006/relationships" id="257" r:id="R382d4754fc104c94"/>
    <p:sldId xmlns:r="http://schemas.openxmlformats.org/officeDocument/2006/relationships" id="258" r:id="Rf6cc2a620e0a4969"/>
    <p:sldId xmlns:r="http://schemas.openxmlformats.org/officeDocument/2006/relationships" id="259" r:id="R6f17181ed6fa47ad"/>
    <p:sldId xmlns:r="http://schemas.openxmlformats.org/officeDocument/2006/relationships" id="260" r:id="R5bbbf2f6d1804899"/>
    <p:sldId xmlns:r="http://schemas.openxmlformats.org/officeDocument/2006/relationships" id="261" r:id="Ra9771b240ff145b7"/>
    <p:sldId xmlns:r="http://schemas.openxmlformats.org/officeDocument/2006/relationships" id="262" r:id="R48c55cd300d6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a2762a5a7433f" /><Relationship Type="http://schemas.openxmlformats.org/officeDocument/2006/relationships/slide" Target="/ppt/slides/slide1.xml" Id="Rac377997e64b4278" /><Relationship Type="http://schemas.openxmlformats.org/officeDocument/2006/relationships/slide" Target="/ppt/slides/slide2.xml" Id="R382d4754fc104c94" /><Relationship Type="http://schemas.openxmlformats.org/officeDocument/2006/relationships/slide" Target="/ppt/slides/slide3.xml" Id="Rf6cc2a620e0a4969" /><Relationship Type="http://schemas.openxmlformats.org/officeDocument/2006/relationships/slide" Target="/ppt/slides/slide4.xml" Id="R6f17181ed6fa47ad" /><Relationship Type="http://schemas.openxmlformats.org/officeDocument/2006/relationships/slide" Target="/ppt/slides/slide5.xml" Id="R5bbbf2f6d1804899" /><Relationship Type="http://schemas.openxmlformats.org/officeDocument/2006/relationships/slide" Target="/ppt/slides/slide6.xml" Id="Ra9771b240ff145b7" /><Relationship Type="http://schemas.openxmlformats.org/officeDocument/2006/relationships/slide" Target="/ppt/slides/slide7.xml" Id="R48c55cd300d6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2a2f0405a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2cc3b95a4b5d" /><Relationship Type="http://schemas.openxmlformats.org/officeDocument/2006/relationships/theme" Target="/ppt/slideMasters/theme/theme1.xml" Id="Rfb9e4d3a5c37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52cc3b95a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273ec28b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4e6bb24e9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887f3ee5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91ca3bd8d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f650a53fd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737dd000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ea3a9cab945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