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f99dce433b43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14f2ef38c14ea7"/>
  </p:sldMasterIdLst>
  <p:sldIdLst>
    <p:sldId xmlns:r="http://schemas.openxmlformats.org/officeDocument/2006/relationships" id="256" r:id="Rbab3c20b1e32497f"/>
    <p:sldId xmlns:r="http://schemas.openxmlformats.org/officeDocument/2006/relationships" id="257" r:id="Rab4abf0732ad4a7b"/>
    <p:sldId xmlns:r="http://schemas.openxmlformats.org/officeDocument/2006/relationships" id="258" r:id="Rd25c73345e4e4083"/>
    <p:sldId xmlns:r="http://schemas.openxmlformats.org/officeDocument/2006/relationships" id="259" r:id="Rca99b347788f4083"/>
    <p:sldId xmlns:r="http://schemas.openxmlformats.org/officeDocument/2006/relationships" id="260" r:id="Rad2ab3385ead41c3"/>
    <p:sldId xmlns:r="http://schemas.openxmlformats.org/officeDocument/2006/relationships" id="261" r:id="Ree645e65c5b5416a"/>
    <p:sldId xmlns:r="http://schemas.openxmlformats.org/officeDocument/2006/relationships" id="262" r:id="Rb11dd35fe8c947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14f2ef38c14ea7" /><Relationship Type="http://schemas.openxmlformats.org/officeDocument/2006/relationships/slide" Target="/ppt/slides/slide1.xml" Id="Rbab3c20b1e32497f" /><Relationship Type="http://schemas.openxmlformats.org/officeDocument/2006/relationships/slide" Target="/ppt/slides/slide2.xml" Id="Rab4abf0732ad4a7b" /><Relationship Type="http://schemas.openxmlformats.org/officeDocument/2006/relationships/slide" Target="/ppt/slides/slide3.xml" Id="Rd25c73345e4e4083" /><Relationship Type="http://schemas.openxmlformats.org/officeDocument/2006/relationships/slide" Target="/ppt/slides/slide4.xml" Id="Rca99b347788f4083" /><Relationship Type="http://schemas.openxmlformats.org/officeDocument/2006/relationships/slide" Target="/ppt/slides/slide5.xml" Id="Rad2ab3385ead41c3" /><Relationship Type="http://schemas.openxmlformats.org/officeDocument/2006/relationships/slide" Target="/ppt/slides/slide6.xml" Id="Ree645e65c5b5416a" /><Relationship Type="http://schemas.openxmlformats.org/officeDocument/2006/relationships/slide" Target="/ppt/slides/slide7.xml" Id="Rb11dd35fe8c947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dadafa44784d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ccf801bd248ac" /><Relationship Type="http://schemas.openxmlformats.org/officeDocument/2006/relationships/theme" Target="/ppt/slideMasters/theme/theme1.xml" Id="Rc8fbf9a622534e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9ccf801bd248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e8c8ffe6542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555488e2b4b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b8a01b9694f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afead94764b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973e6a6f849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bd3da7eb246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39211046d43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ØSTLANDETS BLAD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ØSTLANDETS BLAD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ØSTLANDETS BLAD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ØSTLANDETS BLAD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ØSTLANDETS BLAD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ØSTLANDETS BLAD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42 226 022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7 313 517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6 322 755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21 932 678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ØSTLANDETS BLAD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AMEDIA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ØSTLANDETS BLAD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85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anita.jansen@oblad.no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www.oblad.no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917 475 571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ØSTLANDETS BLAD</a:t>
            </a:r>
          </a:p>
        </p:txBody>
      </p:sp>
    </p:spTree>
  </p:cSld>
  <p:clrMapOvr>
    <a:masterClrMapping xmlns:a="http://schemas.openxmlformats.org/drawingml/2006/main"/>
  </p:clrMapOvr>
</p:sld>
</file>