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39e0e75d5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c62af72124d2a"/>
  </p:sldMasterIdLst>
  <p:sldIdLst>
    <p:sldId xmlns:r="http://schemas.openxmlformats.org/officeDocument/2006/relationships" id="256" r:id="Rddd9b3e8ee044c8c"/>
    <p:sldId xmlns:r="http://schemas.openxmlformats.org/officeDocument/2006/relationships" id="257" r:id="R9309f622d115446d"/>
    <p:sldId xmlns:r="http://schemas.openxmlformats.org/officeDocument/2006/relationships" id="258" r:id="R793ec260f1524a10"/>
    <p:sldId xmlns:r="http://schemas.openxmlformats.org/officeDocument/2006/relationships" id="259" r:id="R3e671e0242b64cab"/>
    <p:sldId xmlns:r="http://schemas.openxmlformats.org/officeDocument/2006/relationships" id="260" r:id="R0504ebd017844f2d"/>
    <p:sldId xmlns:r="http://schemas.openxmlformats.org/officeDocument/2006/relationships" id="261" r:id="R4f624a0361cc49cd"/>
    <p:sldId xmlns:r="http://schemas.openxmlformats.org/officeDocument/2006/relationships" id="262" r:id="R2fdad1598a56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c62af72124d2a" /><Relationship Type="http://schemas.openxmlformats.org/officeDocument/2006/relationships/slide" Target="/ppt/slides/slide1.xml" Id="Rddd9b3e8ee044c8c" /><Relationship Type="http://schemas.openxmlformats.org/officeDocument/2006/relationships/slide" Target="/ppt/slides/slide2.xml" Id="R9309f622d115446d" /><Relationship Type="http://schemas.openxmlformats.org/officeDocument/2006/relationships/slide" Target="/ppt/slides/slide3.xml" Id="R793ec260f1524a10" /><Relationship Type="http://schemas.openxmlformats.org/officeDocument/2006/relationships/slide" Target="/ppt/slides/slide4.xml" Id="R3e671e0242b64cab" /><Relationship Type="http://schemas.openxmlformats.org/officeDocument/2006/relationships/slide" Target="/ppt/slides/slide5.xml" Id="R0504ebd017844f2d" /><Relationship Type="http://schemas.openxmlformats.org/officeDocument/2006/relationships/slide" Target="/ppt/slides/slide6.xml" Id="R4f624a0361cc49cd" /><Relationship Type="http://schemas.openxmlformats.org/officeDocument/2006/relationships/slide" Target="/ppt/slides/slide7.xml" Id="R2fdad1598a56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2473c1f80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100501894d87" /><Relationship Type="http://schemas.openxmlformats.org/officeDocument/2006/relationships/theme" Target="/ppt/slideMasters/theme/theme1.xml" Id="R94b91427d092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e10050189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339abdd2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f8d109d4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4369414d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7fbf97eb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8095a50e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e652b11f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e2ff5fe4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