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ca5a79964e49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dada55f06242d1"/>
  </p:sldMasterIdLst>
  <p:sldIdLst>
    <p:sldId xmlns:r="http://schemas.openxmlformats.org/officeDocument/2006/relationships" id="256" r:id="Re768a651f57e43e1"/>
    <p:sldId xmlns:r="http://schemas.openxmlformats.org/officeDocument/2006/relationships" id="257" r:id="Re9be86e3a2754289"/>
    <p:sldId xmlns:r="http://schemas.openxmlformats.org/officeDocument/2006/relationships" id="258" r:id="R91a6be805d3f4b51"/>
    <p:sldId xmlns:r="http://schemas.openxmlformats.org/officeDocument/2006/relationships" id="259" r:id="Racf9d69255624fd1"/>
    <p:sldId xmlns:r="http://schemas.openxmlformats.org/officeDocument/2006/relationships" id="260" r:id="R05ec8d266b154c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dada55f06242d1" /><Relationship Type="http://schemas.openxmlformats.org/officeDocument/2006/relationships/slide" Target="/ppt/slides/slide1.xml" Id="Re768a651f57e43e1" /><Relationship Type="http://schemas.openxmlformats.org/officeDocument/2006/relationships/slide" Target="/ppt/slides/slide2.xml" Id="Re9be86e3a2754289" /><Relationship Type="http://schemas.openxmlformats.org/officeDocument/2006/relationships/slide" Target="/ppt/slides/slide3.xml" Id="R91a6be805d3f4b51" /><Relationship Type="http://schemas.openxmlformats.org/officeDocument/2006/relationships/slide" Target="/ppt/slides/slide4.xml" Id="Racf9d69255624fd1" /><Relationship Type="http://schemas.openxmlformats.org/officeDocument/2006/relationships/slide" Target="/ppt/slides/slide5.xml" Id="R05ec8d266b154c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1c7b1e0ad546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13eb3ffb64aa6" /><Relationship Type="http://schemas.openxmlformats.org/officeDocument/2006/relationships/theme" Target="/ppt/slideMasters/theme/theme1.xml" Id="R0bc2e8ea9cbb42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713eb3ffb64a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834ab3ec944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a956b112e41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228988d664a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2625d2fa047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a2133af8641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7B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7B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7B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7B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7B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7B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917 524 661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7B</a:t>
            </a:r>
          </a:p>
        </p:txBody>
      </p:sp>
    </p:spTree>
  </p:cSld>
  <p:clrMapOvr>
    <a:masterClrMapping xmlns:a="http://schemas.openxmlformats.org/drawingml/2006/main"/>
  </p:clrMapOvr>
</p:sld>
</file>