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43436854c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0de170018454c"/>
  </p:sldMasterIdLst>
  <p:sldIdLst>
    <p:sldId xmlns:r="http://schemas.openxmlformats.org/officeDocument/2006/relationships" id="256" r:id="R4d21379744344888"/>
    <p:sldId xmlns:r="http://schemas.openxmlformats.org/officeDocument/2006/relationships" id="257" r:id="R78ba1f0ebf1143eb"/>
    <p:sldId xmlns:r="http://schemas.openxmlformats.org/officeDocument/2006/relationships" id="258" r:id="R7ba6a9188ad94d82"/>
    <p:sldId xmlns:r="http://schemas.openxmlformats.org/officeDocument/2006/relationships" id="259" r:id="R69762925fdc348d2"/>
    <p:sldId xmlns:r="http://schemas.openxmlformats.org/officeDocument/2006/relationships" id="260" r:id="R50a642c3476244f5"/>
    <p:sldId xmlns:r="http://schemas.openxmlformats.org/officeDocument/2006/relationships" id="261" r:id="R34fcc0257d924945"/>
    <p:sldId xmlns:r="http://schemas.openxmlformats.org/officeDocument/2006/relationships" id="262" r:id="Rd5d9f673eca248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0de170018454c" /><Relationship Type="http://schemas.openxmlformats.org/officeDocument/2006/relationships/slide" Target="/ppt/slides/slide1.xml" Id="R4d21379744344888" /><Relationship Type="http://schemas.openxmlformats.org/officeDocument/2006/relationships/slide" Target="/ppt/slides/slide2.xml" Id="R78ba1f0ebf1143eb" /><Relationship Type="http://schemas.openxmlformats.org/officeDocument/2006/relationships/slide" Target="/ppt/slides/slide3.xml" Id="R7ba6a9188ad94d82" /><Relationship Type="http://schemas.openxmlformats.org/officeDocument/2006/relationships/slide" Target="/ppt/slides/slide4.xml" Id="R69762925fdc348d2" /><Relationship Type="http://schemas.openxmlformats.org/officeDocument/2006/relationships/slide" Target="/ppt/slides/slide5.xml" Id="R50a642c3476244f5" /><Relationship Type="http://schemas.openxmlformats.org/officeDocument/2006/relationships/slide" Target="/ppt/slides/slide6.xml" Id="R34fcc0257d924945" /><Relationship Type="http://schemas.openxmlformats.org/officeDocument/2006/relationships/slide" Target="/ppt/slides/slide7.xml" Id="Rd5d9f673eca248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33df3f691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0f6c99091410e" /><Relationship Type="http://schemas.openxmlformats.org/officeDocument/2006/relationships/theme" Target="/ppt/slideMasters/theme/theme1.xml" Id="R63dfc5b324f3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0f6c99091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5ac22dd84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d292bd093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7efdc6578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516a597d1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ce9d68a744c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a7de7ade3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86d6597a7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HYDRO ALUMINIUM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75 234 000 000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8 294 000 000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80 497 000 000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115 267 000 000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hydro.energi@hydro.com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917 537 534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