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e23a4004c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a1114491a45c2"/>
  </p:sldMasterIdLst>
  <p:sldIdLst>
    <p:sldId xmlns:r="http://schemas.openxmlformats.org/officeDocument/2006/relationships" id="256" r:id="R6a1a3dd79d0d45bc"/>
    <p:sldId xmlns:r="http://schemas.openxmlformats.org/officeDocument/2006/relationships" id="257" r:id="Rf4119d0d1eb44f28"/>
    <p:sldId xmlns:r="http://schemas.openxmlformats.org/officeDocument/2006/relationships" id="258" r:id="R1b0abe748c9b4b05"/>
    <p:sldId xmlns:r="http://schemas.openxmlformats.org/officeDocument/2006/relationships" id="259" r:id="R9f8c9a88dc1f4741"/>
    <p:sldId xmlns:r="http://schemas.openxmlformats.org/officeDocument/2006/relationships" id="260" r:id="Rc2d5901185ea4c1d"/>
    <p:sldId xmlns:r="http://schemas.openxmlformats.org/officeDocument/2006/relationships" id="261" r:id="Rf9b3a4a8ce924f73"/>
    <p:sldId xmlns:r="http://schemas.openxmlformats.org/officeDocument/2006/relationships" id="262" r:id="Reef9cbcec33d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a1114491a45c2" /><Relationship Type="http://schemas.openxmlformats.org/officeDocument/2006/relationships/slide" Target="/ppt/slides/slide1.xml" Id="R6a1a3dd79d0d45bc" /><Relationship Type="http://schemas.openxmlformats.org/officeDocument/2006/relationships/slide" Target="/ppt/slides/slide2.xml" Id="Rf4119d0d1eb44f28" /><Relationship Type="http://schemas.openxmlformats.org/officeDocument/2006/relationships/slide" Target="/ppt/slides/slide3.xml" Id="R1b0abe748c9b4b05" /><Relationship Type="http://schemas.openxmlformats.org/officeDocument/2006/relationships/slide" Target="/ppt/slides/slide4.xml" Id="R9f8c9a88dc1f4741" /><Relationship Type="http://schemas.openxmlformats.org/officeDocument/2006/relationships/slide" Target="/ppt/slides/slide5.xml" Id="Rc2d5901185ea4c1d" /><Relationship Type="http://schemas.openxmlformats.org/officeDocument/2006/relationships/slide" Target="/ppt/slides/slide6.xml" Id="Rf9b3a4a8ce924f73" /><Relationship Type="http://schemas.openxmlformats.org/officeDocument/2006/relationships/slide" Target="/ppt/slides/slide7.xml" Id="Reef9cbcec33d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3ad900671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5ce510a24fa8" /><Relationship Type="http://schemas.openxmlformats.org/officeDocument/2006/relationships/theme" Target="/ppt/slideMasters/theme/theme1.xml" Id="R03f1d5139342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a5ce510a2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51c889ba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647dc7aaa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15eeb61d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99c535b8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575b8214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70703f9d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53c63a080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GEORG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5 432 555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