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7838f3231e4a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871b8cc4894b4e"/>
  </p:sldMasterIdLst>
  <p:sldIdLst>
    <p:sldId xmlns:r="http://schemas.openxmlformats.org/officeDocument/2006/relationships" id="256" r:id="R7dc86e6beee942f6"/>
    <p:sldId xmlns:r="http://schemas.openxmlformats.org/officeDocument/2006/relationships" id="257" r:id="Rfb68dc8c7c904e49"/>
    <p:sldId xmlns:r="http://schemas.openxmlformats.org/officeDocument/2006/relationships" id="258" r:id="Rd2bff1d5b2824b1f"/>
    <p:sldId xmlns:r="http://schemas.openxmlformats.org/officeDocument/2006/relationships" id="259" r:id="Rb624fc653ec54526"/>
    <p:sldId xmlns:r="http://schemas.openxmlformats.org/officeDocument/2006/relationships" id="260" r:id="Raac3be7cce664f45"/>
    <p:sldId xmlns:r="http://schemas.openxmlformats.org/officeDocument/2006/relationships" id="261" r:id="R969b470fd1574d4d"/>
    <p:sldId xmlns:r="http://schemas.openxmlformats.org/officeDocument/2006/relationships" id="262" r:id="R738dbd55fcf84a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71b8cc4894b4e" /><Relationship Type="http://schemas.openxmlformats.org/officeDocument/2006/relationships/slide" Target="/ppt/slides/slide1.xml" Id="R7dc86e6beee942f6" /><Relationship Type="http://schemas.openxmlformats.org/officeDocument/2006/relationships/slide" Target="/ppt/slides/slide2.xml" Id="Rfb68dc8c7c904e49" /><Relationship Type="http://schemas.openxmlformats.org/officeDocument/2006/relationships/slide" Target="/ppt/slides/slide3.xml" Id="Rd2bff1d5b2824b1f" /><Relationship Type="http://schemas.openxmlformats.org/officeDocument/2006/relationships/slide" Target="/ppt/slides/slide4.xml" Id="Rb624fc653ec54526" /><Relationship Type="http://schemas.openxmlformats.org/officeDocument/2006/relationships/slide" Target="/ppt/slides/slide5.xml" Id="Raac3be7cce664f45" /><Relationship Type="http://schemas.openxmlformats.org/officeDocument/2006/relationships/slide" Target="/ppt/slides/slide6.xml" Id="R969b470fd1574d4d" /><Relationship Type="http://schemas.openxmlformats.org/officeDocument/2006/relationships/slide" Target="/ppt/slides/slide7.xml" Id="R738dbd55fcf84a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652b5ca4e44f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3681d476d4e34" /><Relationship Type="http://schemas.openxmlformats.org/officeDocument/2006/relationships/theme" Target="/ppt/slideMasters/theme/theme1.xml" Id="R1f12563677d349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43681d476d4e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a4ee5e22245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d6c9eb46447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2c969434448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add627dfc4b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e319892b140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ffd65021248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3b2e8282045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NORDNORGE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NORDNORGE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NORDNORGE FINANS AS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NORDNORGE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NORDNORGE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NORDNORGE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−129 484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−6 921 309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−10 913 035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10 638 343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NORDNORGE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YXNA AS  –  96,5 %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T. ANDREASSEN AS  –  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PHINOOR AS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NORDNORGE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v/Intunor Services AS, Håndverkeren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8250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917 605 629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NORDNORGE FINANS AS</a:t>
            </a:r>
          </a:p>
        </p:txBody>
      </p:sp>
    </p:spTree>
  </p:cSld>
  <p:clrMapOvr>
    <a:masterClrMapping xmlns:a="http://schemas.openxmlformats.org/drawingml/2006/main"/>
  </p:clrMapOvr>
</p:sld>
</file>