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11ecb3107148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1936d05e45463b"/>
  </p:sldMasterIdLst>
  <p:sldIdLst>
    <p:sldId xmlns:r="http://schemas.openxmlformats.org/officeDocument/2006/relationships" id="256" r:id="Rf15c739cef7c4e06"/>
    <p:sldId xmlns:r="http://schemas.openxmlformats.org/officeDocument/2006/relationships" id="257" r:id="R7dde2db22e7b4229"/>
    <p:sldId xmlns:r="http://schemas.openxmlformats.org/officeDocument/2006/relationships" id="258" r:id="R574358e2821945dd"/>
    <p:sldId xmlns:r="http://schemas.openxmlformats.org/officeDocument/2006/relationships" id="259" r:id="Rc31eb662f7014749"/>
    <p:sldId xmlns:r="http://schemas.openxmlformats.org/officeDocument/2006/relationships" id="260" r:id="R7d41c3b83e24418a"/>
    <p:sldId xmlns:r="http://schemas.openxmlformats.org/officeDocument/2006/relationships" id="261" r:id="R757c9c0bb0804229"/>
    <p:sldId xmlns:r="http://schemas.openxmlformats.org/officeDocument/2006/relationships" id="262" r:id="Rb38e9b5b5e8447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936d05e45463b" /><Relationship Type="http://schemas.openxmlformats.org/officeDocument/2006/relationships/slide" Target="/ppt/slides/slide1.xml" Id="Rf15c739cef7c4e06" /><Relationship Type="http://schemas.openxmlformats.org/officeDocument/2006/relationships/slide" Target="/ppt/slides/slide2.xml" Id="R7dde2db22e7b4229" /><Relationship Type="http://schemas.openxmlformats.org/officeDocument/2006/relationships/slide" Target="/ppt/slides/slide3.xml" Id="R574358e2821945dd" /><Relationship Type="http://schemas.openxmlformats.org/officeDocument/2006/relationships/slide" Target="/ppt/slides/slide4.xml" Id="Rc31eb662f7014749" /><Relationship Type="http://schemas.openxmlformats.org/officeDocument/2006/relationships/slide" Target="/ppt/slides/slide5.xml" Id="R7d41c3b83e24418a" /><Relationship Type="http://schemas.openxmlformats.org/officeDocument/2006/relationships/slide" Target="/ppt/slides/slide6.xml" Id="R757c9c0bb0804229" /><Relationship Type="http://schemas.openxmlformats.org/officeDocument/2006/relationships/slide" Target="/ppt/slides/slide7.xml" Id="Rb38e9b5b5e8447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4edf9a3c34e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2c05d2ca8430f" /><Relationship Type="http://schemas.openxmlformats.org/officeDocument/2006/relationships/theme" Target="/ppt/slideMasters/theme/theme1.xml" Id="R5936f51a7c9d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52c05d2ca843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02e9832a14f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1329728fe4f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a90b6ad7b42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5a313d0584d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ead3ce3fa44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6854a0d0f40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4089b305b40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KONOS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7 702 167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9 185 345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LASSE SKOGVOLD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MARIANNE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917 649 448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